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258" r:id="rId3"/>
    <p:sldId id="267" r:id="rId4"/>
    <p:sldId id="306" r:id="rId5"/>
    <p:sldId id="268" r:id="rId6"/>
    <p:sldId id="308" r:id="rId7"/>
    <p:sldId id="273" r:id="rId8"/>
    <p:sldId id="310" r:id="rId9"/>
    <p:sldId id="311" r:id="rId10"/>
    <p:sldId id="276" r:id="rId11"/>
    <p:sldId id="313" r:id="rId12"/>
    <p:sldId id="314" r:id="rId13"/>
    <p:sldId id="315" r:id="rId14"/>
    <p:sldId id="316" r:id="rId15"/>
    <p:sldId id="317" r:id="rId16"/>
    <p:sldId id="283" r:id="rId17"/>
  </p:sldIdLst>
  <p:sldSz cx="9144000" cy="5143500" type="screen16x9"/>
  <p:notesSz cx="6858000" cy="9144000"/>
  <p:embeddedFontLst>
    <p:embeddedFont>
      <p:font typeface="Figtree Black" panose="020B0604020202020204" charset="0"/>
      <p:bold r:id="rId19"/>
      <p:boldItalic r:id="rId20"/>
    </p:embeddedFont>
    <p:embeddedFont>
      <p:font typeface="Hanken Grotesk" panose="020B0604020202020204" charset="0"/>
      <p:regular r:id="rId21"/>
      <p:bold r:id="rId22"/>
      <p:italic r:id="rId23"/>
      <p:boldItalic r:id="rId24"/>
    </p:embeddedFont>
    <p:embeddedFont>
      <p:font typeface="Lato" panose="020B0604020202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7DF1FCFF-9094-4C47-9277-4B35DB246C33}">
          <p14:sldIdLst>
            <p14:sldId id="256"/>
            <p14:sldId id="258"/>
            <p14:sldId id="267"/>
            <p14:sldId id="306"/>
            <p14:sldId id="268"/>
            <p14:sldId id="308"/>
            <p14:sldId id="273"/>
            <p14:sldId id="310"/>
            <p14:sldId id="311"/>
            <p14:sldId id="276"/>
            <p14:sldId id="313"/>
            <p14:sldId id="314"/>
            <p14:sldId id="315"/>
            <p14:sldId id="316"/>
            <p14:sldId id="317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5E4183-37B4-484B-9347-4DA27581372C}">
  <a:tblStyle styleId="{5C5E4183-37B4-484B-9347-4DA2758137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>
        <p:scale>
          <a:sx n="150" d="100"/>
          <a:sy n="150" d="100"/>
        </p:scale>
        <p:origin x="108" y="-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arth Makkar" userId="266a85eef7a2ac04" providerId="LiveId" clId="{3FEDD8E2-B98D-4726-830F-BCC19CEF6A56}"/>
    <pc:docChg chg="custSel delSld modSld delMainMaster modSection">
      <pc:chgData name="Paarth Makkar" userId="266a85eef7a2ac04" providerId="LiveId" clId="{3FEDD8E2-B98D-4726-830F-BCC19CEF6A56}" dt="2024-07-08T16:38:40.839" v="103"/>
      <pc:docMkLst>
        <pc:docMk/>
      </pc:docMkLst>
      <pc:sldChg chg="addSp modSp modTransition">
        <pc:chgData name="Paarth Makkar" userId="266a85eef7a2ac04" providerId="LiveId" clId="{3FEDD8E2-B98D-4726-830F-BCC19CEF6A56}" dt="2024-07-08T16:18:21.973" v="55"/>
        <pc:sldMkLst>
          <pc:docMk/>
          <pc:sldMk cId="0" sldId="256"/>
        </pc:sldMkLst>
        <pc:picChg chg="add mod">
          <ac:chgData name="Paarth Makkar" userId="266a85eef7a2ac04" providerId="LiveId" clId="{3FEDD8E2-B98D-4726-830F-BCC19CEF6A56}" dt="2024-07-08T16:18:21.973" v="55"/>
          <ac:picMkLst>
            <pc:docMk/>
            <pc:sldMk cId="0" sldId="256"/>
            <ac:picMk id="2" creationId="{2CEB95F6-7FD2-4053-9EBB-230A106CDAC6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57"/>
        </pc:sldMkLst>
      </pc:sldChg>
      <pc:sldChg chg="addSp modSp modTransition">
        <pc:chgData name="Paarth Makkar" userId="266a85eef7a2ac04" providerId="LiveId" clId="{3FEDD8E2-B98D-4726-830F-BCC19CEF6A56}" dt="2024-07-08T16:18:21.973" v="55"/>
        <pc:sldMkLst>
          <pc:docMk/>
          <pc:sldMk cId="0" sldId="258"/>
        </pc:sldMkLst>
        <pc:picChg chg="add mod">
          <ac:chgData name="Paarth Makkar" userId="266a85eef7a2ac04" providerId="LiveId" clId="{3FEDD8E2-B98D-4726-830F-BCC19CEF6A56}" dt="2024-07-08T16:18:21.973" v="55"/>
          <ac:picMkLst>
            <pc:docMk/>
            <pc:sldMk cId="0" sldId="258"/>
            <ac:picMk id="2" creationId="{120B65D3-EC04-4862-955C-2C18C3D4A677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59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0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1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2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3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4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5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6"/>
        </pc:sldMkLst>
      </pc:sldChg>
      <pc:sldChg chg="addSp delSp modSp modTransition modAnim">
        <pc:chgData name="Paarth Makkar" userId="266a85eef7a2ac04" providerId="LiveId" clId="{3FEDD8E2-B98D-4726-830F-BCC19CEF6A56}" dt="2024-07-08T16:22:26.997" v="59"/>
        <pc:sldMkLst>
          <pc:docMk/>
          <pc:sldMk cId="0" sldId="267"/>
        </pc:sldMkLst>
        <pc:picChg chg="add del mod">
          <ac:chgData name="Paarth Makkar" userId="266a85eef7a2ac04" providerId="LiveId" clId="{3FEDD8E2-B98D-4726-830F-BCC19CEF6A56}" dt="2024-07-08T16:18:52.868" v="56"/>
          <ac:picMkLst>
            <pc:docMk/>
            <pc:sldMk cId="0" sldId="267"/>
            <ac:picMk id="2" creationId="{0F47F24A-5A62-4004-BA97-B554BDFAD717}"/>
          </ac:picMkLst>
        </pc:picChg>
        <pc:picChg chg="add del mod">
          <ac:chgData name="Paarth Makkar" userId="266a85eef7a2ac04" providerId="LiveId" clId="{3FEDD8E2-B98D-4726-830F-BCC19CEF6A56}" dt="2024-07-08T16:21:13.920" v="58"/>
          <ac:picMkLst>
            <pc:docMk/>
            <pc:sldMk cId="0" sldId="267"/>
            <ac:picMk id="3" creationId="{B23DEF29-6B98-4070-9910-809E48387F3E}"/>
          </ac:picMkLst>
        </pc:picChg>
        <pc:picChg chg="add mod">
          <ac:chgData name="Paarth Makkar" userId="266a85eef7a2ac04" providerId="LiveId" clId="{3FEDD8E2-B98D-4726-830F-BCC19CEF6A56}" dt="2024-07-08T16:22:26.997" v="59"/>
          <ac:picMkLst>
            <pc:docMk/>
            <pc:sldMk cId="0" sldId="267"/>
            <ac:picMk id="4" creationId="{524ED402-40F5-48B5-83D1-182946577A35}"/>
          </ac:picMkLst>
        </pc:picChg>
      </pc:sldChg>
      <pc:sldChg chg="addSp delSp modSp modTransition modAnim">
        <pc:chgData name="Paarth Makkar" userId="266a85eef7a2ac04" providerId="LiveId" clId="{3FEDD8E2-B98D-4726-830F-BCC19CEF6A56}" dt="2024-07-08T16:27:32.751" v="73"/>
        <pc:sldMkLst>
          <pc:docMk/>
          <pc:sldMk cId="0" sldId="268"/>
        </pc:sldMkLst>
        <pc:picChg chg="add del mod">
          <ac:chgData name="Paarth Makkar" userId="266a85eef7a2ac04" providerId="LiveId" clId="{3FEDD8E2-B98D-4726-830F-BCC19CEF6A56}" dt="2024-07-08T16:25:45.404" v="68"/>
          <ac:picMkLst>
            <pc:docMk/>
            <pc:sldMk cId="0" sldId="268"/>
            <ac:picMk id="2" creationId="{B3DDE64E-F4DB-4E0B-9995-5F3894686F97}"/>
          </ac:picMkLst>
        </pc:picChg>
        <pc:picChg chg="add del mod">
          <ac:chgData name="Paarth Makkar" userId="266a85eef7a2ac04" providerId="LiveId" clId="{3FEDD8E2-B98D-4726-830F-BCC19CEF6A56}" dt="2024-07-08T16:26:14.638" v="70"/>
          <ac:picMkLst>
            <pc:docMk/>
            <pc:sldMk cId="0" sldId="268"/>
            <ac:picMk id="3" creationId="{91D03070-3ECC-474F-AAF6-0C958D131DEA}"/>
          </ac:picMkLst>
        </pc:picChg>
        <pc:picChg chg="add del mod">
          <ac:chgData name="Paarth Makkar" userId="266a85eef7a2ac04" providerId="LiveId" clId="{3FEDD8E2-B98D-4726-830F-BCC19CEF6A56}" dt="2024-07-08T16:26:30.251" v="72"/>
          <ac:picMkLst>
            <pc:docMk/>
            <pc:sldMk cId="0" sldId="268"/>
            <ac:picMk id="4" creationId="{24B4FDB0-1325-47CE-B4ED-2F3F28006F47}"/>
          </ac:picMkLst>
        </pc:picChg>
        <pc:picChg chg="add mod">
          <ac:chgData name="Paarth Makkar" userId="266a85eef7a2ac04" providerId="LiveId" clId="{3FEDD8E2-B98D-4726-830F-BCC19CEF6A56}" dt="2024-07-08T16:27:32.751" v="73"/>
          <ac:picMkLst>
            <pc:docMk/>
            <pc:sldMk cId="0" sldId="268"/>
            <ac:picMk id="5" creationId="{140FC637-BABF-404B-B60E-19E546A7E272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69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0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1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2"/>
        </pc:sldMkLst>
      </pc:sldChg>
      <pc:sldChg chg="addSp delSp modSp modTransition modAnim">
        <pc:chgData name="Paarth Makkar" userId="266a85eef7a2ac04" providerId="LiveId" clId="{3FEDD8E2-B98D-4726-830F-BCC19CEF6A56}" dt="2024-07-08T16:31:08.773" v="85"/>
        <pc:sldMkLst>
          <pc:docMk/>
          <pc:sldMk cId="0" sldId="273"/>
        </pc:sldMkLst>
        <pc:picChg chg="add del mod">
          <ac:chgData name="Paarth Makkar" userId="266a85eef7a2ac04" providerId="LiveId" clId="{3FEDD8E2-B98D-4726-830F-BCC19CEF6A56}" dt="2024-07-08T16:28:25.511" v="78"/>
          <ac:picMkLst>
            <pc:docMk/>
            <pc:sldMk cId="0" sldId="273"/>
            <ac:picMk id="2" creationId="{04973323-BE1C-4B9F-886F-1A82A3ABEA72}"/>
          </ac:picMkLst>
        </pc:picChg>
        <pc:picChg chg="add del mod">
          <ac:chgData name="Paarth Makkar" userId="266a85eef7a2ac04" providerId="LiveId" clId="{3FEDD8E2-B98D-4726-830F-BCC19CEF6A56}" dt="2024-07-08T16:28:50.787" v="80"/>
          <ac:picMkLst>
            <pc:docMk/>
            <pc:sldMk cId="0" sldId="273"/>
            <ac:picMk id="3" creationId="{F2040D4F-C055-4FEB-B48B-1A142778328D}"/>
          </ac:picMkLst>
        </pc:picChg>
        <pc:picChg chg="add del mod">
          <ac:chgData name="Paarth Makkar" userId="266a85eef7a2ac04" providerId="LiveId" clId="{3FEDD8E2-B98D-4726-830F-BCC19CEF6A56}" dt="2024-07-08T16:29:51.445" v="82"/>
          <ac:picMkLst>
            <pc:docMk/>
            <pc:sldMk cId="0" sldId="273"/>
            <ac:picMk id="4" creationId="{1EB91C57-6654-42DF-BD54-2D4E39996D44}"/>
          </ac:picMkLst>
        </pc:picChg>
        <pc:picChg chg="add del mod">
          <ac:chgData name="Paarth Makkar" userId="266a85eef7a2ac04" providerId="LiveId" clId="{3FEDD8E2-B98D-4726-830F-BCC19CEF6A56}" dt="2024-07-08T16:30:23.987" v="84"/>
          <ac:picMkLst>
            <pc:docMk/>
            <pc:sldMk cId="0" sldId="273"/>
            <ac:picMk id="5" creationId="{B1D059DC-9AA4-4408-82FB-1D7523C86115}"/>
          </ac:picMkLst>
        </pc:picChg>
        <pc:picChg chg="add mod">
          <ac:chgData name="Paarth Makkar" userId="266a85eef7a2ac04" providerId="LiveId" clId="{3FEDD8E2-B98D-4726-830F-BCC19CEF6A56}" dt="2024-07-08T16:31:08.773" v="85"/>
          <ac:picMkLst>
            <pc:docMk/>
            <pc:sldMk cId="0" sldId="273"/>
            <ac:picMk id="7" creationId="{F0772E1D-321B-45F1-9976-309DCAB48E2C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4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5"/>
        </pc:sldMkLst>
      </pc:sldChg>
      <pc:sldChg chg="addSp delSp modSp modTransition modAnim">
        <pc:chgData name="Paarth Makkar" userId="266a85eef7a2ac04" providerId="LiveId" clId="{3FEDD8E2-B98D-4726-830F-BCC19CEF6A56}" dt="2024-07-08T16:36:00.392" v="99"/>
        <pc:sldMkLst>
          <pc:docMk/>
          <pc:sldMk cId="0" sldId="276"/>
        </pc:sldMkLst>
        <pc:picChg chg="add del mod">
          <ac:chgData name="Paarth Makkar" userId="266a85eef7a2ac04" providerId="LiveId" clId="{3FEDD8E2-B98D-4726-830F-BCC19CEF6A56}" dt="2024-07-08T16:35:07.204" v="96"/>
          <ac:picMkLst>
            <pc:docMk/>
            <pc:sldMk cId="0" sldId="276"/>
            <ac:picMk id="2" creationId="{EA1B4258-56A5-4E3B-B994-CCB850049300}"/>
          </ac:picMkLst>
        </pc:picChg>
        <pc:picChg chg="add del mod">
          <ac:chgData name="Paarth Makkar" userId="266a85eef7a2ac04" providerId="LiveId" clId="{3FEDD8E2-B98D-4726-830F-BCC19CEF6A56}" dt="2024-07-08T16:35:21.504" v="98"/>
          <ac:picMkLst>
            <pc:docMk/>
            <pc:sldMk cId="0" sldId="276"/>
            <ac:picMk id="4" creationId="{FC1209FA-3AD9-4453-A051-631344CBDC71}"/>
          </ac:picMkLst>
        </pc:picChg>
        <pc:picChg chg="add mod">
          <ac:chgData name="Paarth Makkar" userId="266a85eef7a2ac04" providerId="LiveId" clId="{3FEDD8E2-B98D-4726-830F-BCC19CEF6A56}" dt="2024-07-08T16:36:00.392" v="99"/>
          <ac:picMkLst>
            <pc:docMk/>
            <pc:sldMk cId="0" sldId="276"/>
            <ac:picMk id="5" creationId="{915D3440-007E-496C-8119-3402338590E3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7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8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79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0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1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2"/>
        </pc:sldMkLst>
      </pc:sldChg>
      <pc:sldChg chg="addSp delSp modSp mod modTransition setBg">
        <pc:chgData name="Paarth Makkar" userId="266a85eef7a2ac04" providerId="LiveId" clId="{3FEDD8E2-B98D-4726-830F-BCC19CEF6A56}" dt="2024-07-08T16:38:40.839" v="103"/>
        <pc:sldMkLst>
          <pc:docMk/>
          <pc:sldMk cId="0" sldId="283"/>
        </pc:sldMkLst>
        <pc:spChg chg="add mod">
          <ac:chgData name="Paarth Makkar" userId="266a85eef7a2ac04" providerId="LiveId" clId="{3FEDD8E2-B98D-4726-830F-BCC19CEF6A56}" dt="2024-07-08T16:06:06.031" v="54" actId="1076"/>
          <ac:spMkLst>
            <pc:docMk/>
            <pc:sldMk cId="0" sldId="283"/>
            <ac:spMk id="5" creationId="{370AA8BF-6C26-441B-96CC-E6E5E276C4CE}"/>
          </ac:spMkLst>
        </pc:spChg>
        <pc:grpChg chg="del">
          <ac:chgData name="Paarth Makkar" userId="266a85eef7a2ac04" providerId="LiveId" clId="{3FEDD8E2-B98D-4726-830F-BCC19CEF6A56}" dt="2024-07-08T16:03:08.853" v="10" actId="478"/>
          <ac:grpSpMkLst>
            <pc:docMk/>
            <pc:sldMk cId="0" sldId="283"/>
            <ac:grpSpMk id="6" creationId="{A412EEFB-EF3D-4E74-845C-A6F5CBD8FF5E}"/>
          </ac:grpSpMkLst>
        </pc:grpChg>
        <pc:picChg chg="add mod">
          <ac:chgData name="Paarth Makkar" userId="266a85eef7a2ac04" providerId="LiveId" clId="{3FEDD8E2-B98D-4726-830F-BCC19CEF6A56}" dt="2024-07-08T16:38:40.839" v="103"/>
          <ac:picMkLst>
            <pc:docMk/>
            <pc:sldMk cId="0" sldId="283"/>
            <ac:picMk id="2" creationId="{DA85E4B9-1768-4574-A54A-48B63EB19326}"/>
          </ac:picMkLst>
        </pc:picChg>
        <pc:picChg chg="mod">
          <ac:chgData name="Paarth Makkar" userId="266a85eef7a2ac04" providerId="LiveId" clId="{3FEDD8E2-B98D-4726-830F-BCC19CEF6A56}" dt="2024-07-08T16:05:03.218" v="52" actId="1076"/>
          <ac:picMkLst>
            <pc:docMk/>
            <pc:sldMk cId="0" sldId="283"/>
            <ac:picMk id="10" creationId="{2C08AFCE-E1F1-45F3-A365-F198441B864C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4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5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6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7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8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89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0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1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2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3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4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5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6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7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8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299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300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301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302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303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0" sldId="304"/>
        </pc:sldMkLst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1744334422" sldId="305"/>
        </pc:sldMkLst>
      </pc:sldChg>
      <pc:sldChg chg="addSp delSp modSp modTransition modAnim">
        <pc:chgData name="Paarth Makkar" userId="266a85eef7a2ac04" providerId="LiveId" clId="{3FEDD8E2-B98D-4726-830F-BCC19CEF6A56}" dt="2024-07-08T16:25:42.796" v="67"/>
        <pc:sldMkLst>
          <pc:docMk/>
          <pc:sldMk cId="1985382487" sldId="306"/>
        </pc:sldMkLst>
        <pc:picChg chg="add del mod">
          <ac:chgData name="Paarth Makkar" userId="266a85eef7a2ac04" providerId="LiveId" clId="{3FEDD8E2-B98D-4726-830F-BCC19CEF6A56}" dt="2024-07-08T16:22:32.978" v="60"/>
          <ac:picMkLst>
            <pc:docMk/>
            <pc:sldMk cId="1985382487" sldId="306"/>
            <ac:picMk id="2" creationId="{81E0A4F8-8874-47D4-8E39-E31CB0B482CE}"/>
          </ac:picMkLst>
        </pc:picChg>
        <pc:picChg chg="add del mod">
          <ac:chgData name="Paarth Makkar" userId="266a85eef7a2ac04" providerId="LiveId" clId="{3FEDD8E2-B98D-4726-830F-BCC19CEF6A56}" dt="2024-07-08T16:22:51.570" v="62"/>
          <ac:picMkLst>
            <pc:docMk/>
            <pc:sldMk cId="1985382487" sldId="306"/>
            <ac:picMk id="3" creationId="{EF75DA51-CC77-45F2-9C71-7A336DCAF668}"/>
          </ac:picMkLst>
        </pc:picChg>
        <pc:picChg chg="add del mod">
          <ac:chgData name="Paarth Makkar" userId="266a85eef7a2ac04" providerId="LiveId" clId="{3FEDD8E2-B98D-4726-830F-BCC19CEF6A56}" dt="2024-07-08T16:23:58.856" v="64"/>
          <ac:picMkLst>
            <pc:docMk/>
            <pc:sldMk cId="1985382487" sldId="306"/>
            <ac:picMk id="4" creationId="{DD7CD30C-A828-4E76-87D2-B346B852EF36}"/>
          </ac:picMkLst>
        </pc:picChg>
        <pc:picChg chg="add del mod">
          <ac:chgData name="Paarth Makkar" userId="266a85eef7a2ac04" providerId="LiveId" clId="{3FEDD8E2-B98D-4726-830F-BCC19CEF6A56}" dt="2024-07-08T16:24:37.374" v="66"/>
          <ac:picMkLst>
            <pc:docMk/>
            <pc:sldMk cId="1985382487" sldId="306"/>
            <ac:picMk id="5" creationId="{9E986DF5-32F3-43DC-BD62-99FE3DB522F3}"/>
          </ac:picMkLst>
        </pc:picChg>
        <pc:picChg chg="add mod">
          <ac:chgData name="Paarth Makkar" userId="266a85eef7a2ac04" providerId="LiveId" clId="{3FEDD8E2-B98D-4726-830F-BCC19CEF6A56}" dt="2024-07-08T16:25:42.796" v="67"/>
          <ac:picMkLst>
            <pc:docMk/>
            <pc:sldMk cId="1985382487" sldId="306"/>
            <ac:picMk id="6" creationId="{D91B2739-378D-461A-97A0-843C1856D443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2158317416" sldId="307"/>
        </pc:sldMkLst>
      </pc:sldChg>
      <pc:sldChg chg="addSp delSp modSp modTransition modAnim">
        <pc:chgData name="Paarth Makkar" userId="266a85eef7a2ac04" providerId="LiveId" clId="{3FEDD8E2-B98D-4726-830F-BCC19CEF6A56}" dt="2024-07-08T16:28:22.676" v="77"/>
        <pc:sldMkLst>
          <pc:docMk/>
          <pc:sldMk cId="1851318676" sldId="308"/>
        </pc:sldMkLst>
        <pc:picChg chg="add del mod">
          <ac:chgData name="Paarth Makkar" userId="266a85eef7a2ac04" providerId="LiveId" clId="{3FEDD8E2-B98D-4726-830F-BCC19CEF6A56}" dt="2024-07-08T16:27:35.469" v="74"/>
          <ac:picMkLst>
            <pc:docMk/>
            <pc:sldMk cId="1851318676" sldId="308"/>
            <ac:picMk id="2" creationId="{93E78411-AEC7-4C99-90E9-E7F45CF673E6}"/>
          </ac:picMkLst>
        </pc:picChg>
        <pc:picChg chg="add del mod">
          <ac:chgData name="Paarth Makkar" userId="266a85eef7a2ac04" providerId="LiveId" clId="{3FEDD8E2-B98D-4726-830F-BCC19CEF6A56}" dt="2024-07-08T16:27:52.142" v="76"/>
          <ac:picMkLst>
            <pc:docMk/>
            <pc:sldMk cId="1851318676" sldId="308"/>
            <ac:picMk id="3" creationId="{CE9E5F25-3FA3-4D39-9E9D-560CCE97088F}"/>
          </ac:picMkLst>
        </pc:picChg>
        <pc:picChg chg="add mod">
          <ac:chgData name="Paarth Makkar" userId="266a85eef7a2ac04" providerId="LiveId" clId="{3FEDD8E2-B98D-4726-830F-BCC19CEF6A56}" dt="2024-07-08T16:28:22.676" v="77"/>
          <ac:picMkLst>
            <pc:docMk/>
            <pc:sldMk cId="1851318676" sldId="308"/>
            <ac:picMk id="4" creationId="{86758809-DF93-4128-8EB3-2400185CFBC0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3992991903" sldId="309"/>
        </pc:sldMkLst>
      </pc:sldChg>
      <pc:sldChg chg="addSp delSp modSp modTransition modAnim">
        <pc:chgData name="Paarth Makkar" userId="266a85eef7a2ac04" providerId="LiveId" clId="{3FEDD8E2-B98D-4726-830F-BCC19CEF6A56}" dt="2024-07-08T16:33:56.774" v="93"/>
        <pc:sldMkLst>
          <pc:docMk/>
          <pc:sldMk cId="1641857557" sldId="310"/>
        </pc:sldMkLst>
        <pc:picChg chg="add del mod">
          <ac:chgData name="Paarth Makkar" userId="266a85eef7a2ac04" providerId="LiveId" clId="{3FEDD8E2-B98D-4726-830F-BCC19CEF6A56}" dt="2024-07-08T16:31:08.773" v="85"/>
          <ac:picMkLst>
            <pc:docMk/>
            <pc:sldMk cId="1641857557" sldId="310"/>
            <ac:picMk id="2" creationId="{53B0836D-CBC9-4E6E-9114-59FDA493954E}"/>
          </ac:picMkLst>
        </pc:picChg>
        <pc:picChg chg="add del mod">
          <ac:chgData name="Paarth Makkar" userId="266a85eef7a2ac04" providerId="LiveId" clId="{3FEDD8E2-B98D-4726-830F-BCC19CEF6A56}" dt="2024-07-08T16:31:11.272" v="86"/>
          <ac:picMkLst>
            <pc:docMk/>
            <pc:sldMk cId="1641857557" sldId="310"/>
            <ac:picMk id="4" creationId="{03371AED-7A90-47F0-85A1-872652CF7B14}"/>
          </ac:picMkLst>
        </pc:picChg>
        <pc:picChg chg="add del mod">
          <ac:chgData name="Paarth Makkar" userId="266a85eef7a2ac04" providerId="LiveId" clId="{3FEDD8E2-B98D-4726-830F-BCC19CEF6A56}" dt="2024-07-08T16:31:37.569" v="88"/>
          <ac:picMkLst>
            <pc:docMk/>
            <pc:sldMk cId="1641857557" sldId="310"/>
            <ac:picMk id="5" creationId="{692E2B40-4715-44A1-B4BC-1E83C7817924}"/>
          </ac:picMkLst>
        </pc:picChg>
        <pc:picChg chg="add del mod">
          <ac:chgData name="Paarth Makkar" userId="266a85eef7a2ac04" providerId="LiveId" clId="{3FEDD8E2-B98D-4726-830F-BCC19CEF6A56}" dt="2024-07-08T16:32:04.301" v="90"/>
          <ac:picMkLst>
            <pc:docMk/>
            <pc:sldMk cId="1641857557" sldId="310"/>
            <ac:picMk id="6" creationId="{DA8E16C4-E6CC-4033-989D-EFEE2A9B0DA7}"/>
          </ac:picMkLst>
        </pc:picChg>
        <pc:picChg chg="add del mod">
          <ac:chgData name="Paarth Makkar" userId="266a85eef7a2ac04" providerId="LiveId" clId="{3FEDD8E2-B98D-4726-830F-BCC19CEF6A56}" dt="2024-07-08T16:32:26.560" v="92"/>
          <ac:picMkLst>
            <pc:docMk/>
            <pc:sldMk cId="1641857557" sldId="310"/>
            <ac:picMk id="7" creationId="{BB8ED76B-9071-4867-A917-3C1E4571A7BF}"/>
          </ac:picMkLst>
        </pc:picChg>
        <pc:picChg chg="add mod">
          <ac:chgData name="Paarth Makkar" userId="266a85eef7a2ac04" providerId="LiveId" clId="{3FEDD8E2-B98D-4726-830F-BCC19CEF6A56}" dt="2024-07-08T16:33:56.774" v="93"/>
          <ac:picMkLst>
            <pc:docMk/>
            <pc:sldMk cId="1641857557" sldId="310"/>
            <ac:picMk id="8" creationId="{5770BDF6-3173-4650-91E8-2F4CDA7DFC6D}"/>
          </ac:picMkLst>
        </pc:picChg>
      </pc:sldChg>
      <pc:sldChg chg="addSp delSp modSp modTransition modAnim">
        <pc:chgData name="Paarth Makkar" userId="266a85eef7a2ac04" providerId="LiveId" clId="{3FEDD8E2-B98D-4726-830F-BCC19CEF6A56}" dt="2024-07-08T16:35:03.543" v="95"/>
        <pc:sldMkLst>
          <pc:docMk/>
          <pc:sldMk cId="1381261391" sldId="311"/>
        </pc:sldMkLst>
        <pc:picChg chg="add del mod">
          <ac:chgData name="Paarth Makkar" userId="266a85eef7a2ac04" providerId="LiveId" clId="{3FEDD8E2-B98D-4726-830F-BCC19CEF6A56}" dt="2024-07-08T16:33:59.866" v="94"/>
          <ac:picMkLst>
            <pc:docMk/>
            <pc:sldMk cId="1381261391" sldId="311"/>
            <ac:picMk id="2" creationId="{10F70755-EBE2-4187-8BA9-C9ED21949313}"/>
          </ac:picMkLst>
        </pc:picChg>
        <pc:picChg chg="add mod">
          <ac:chgData name="Paarth Makkar" userId="266a85eef7a2ac04" providerId="LiveId" clId="{3FEDD8E2-B98D-4726-830F-BCC19CEF6A56}" dt="2024-07-08T16:35:03.543" v="95"/>
          <ac:picMkLst>
            <pc:docMk/>
            <pc:sldMk cId="1381261391" sldId="311"/>
            <ac:picMk id="3" creationId="{F6744367-1296-4E49-9512-9A94D378747C}"/>
          </ac:picMkLst>
        </pc:picChg>
      </pc:sldChg>
      <pc:sldChg chg="del">
        <pc:chgData name="Paarth Makkar" userId="266a85eef7a2ac04" providerId="LiveId" clId="{3FEDD8E2-B98D-4726-830F-BCC19CEF6A56}" dt="2024-07-08T16:00:42.189" v="0" actId="47"/>
        <pc:sldMkLst>
          <pc:docMk/>
          <pc:sldMk cId="4279976134" sldId="312"/>
        </pc:sldMkLst>
      </pc:sldChg>
      <pc:sldChg chg="addSp delSp modSp modTransition modAnim">
        <pc:chgData name="Paarth Makkar" userId="266a85eef7a2ac04" providerId="LiveId" clId="{3FEDD8E2-B98D-4726-830F-BCC19CEF6A56}" dt="2024-07-08T16:36:38.767" v="101"/>
        <pc:sldMkLst>
          <pc:docMk/>
          <pc:sldMk cId="1199710393" sldId="313"/>
        </pc:sldMkLst>
        <pc:picChg chg="add del mod">
          <ac:chgData name="Paarth Makkar" userId="266a85eef7a2ac04" providerId="LiveId" clId="{3FEDD8E2-B98D-4726-830F-BCC19CEF6A56}" dt="2024-07-08T16:36:03.582" v="100"/>
          <ac:picMkLst>
            <pc:docMk/>
            <pc:sldMk cId="1199710393" sldId="313"/>
            <ac:picMk id="2" creationId="{6AC48E31-88DB-418D-8650-8D10543FBB5C}"/>
          </ac:picMkLst>
        </pc:picChg>
        <pc:picChg chg="add mod">
          <ac:chgData name="Paarth Makkar" userId="266a85eef7a2ac04" providerId="LiveId" clId="{3FEDD8E2-B98D-4726-830F-BCC19CEF6A56}" dt="2024-07-08T16:36:38.767" v="101"/>
          <ac:picMkLst>
            <pc:docMk/>
            <pc:sldMk cId="1199710393" sldId="313"/>
            <ac:picMk id="3" creationId="{514261A2-B24D-4C33-8013-41E34A259FF2}"/>
          </ac:picMkLst>
        </pc:picChg>
      </pc:sldChg>
      <pc:sldChg chg="addSp delSp modSp modTransition modAnim">
        <pc:chgData name="Paarth Makkar" userId="266a85eef7a2ac04" providerId="LiveId" clId="{3FEDD8E2-B98D-4726-830F-BCC19CEF6A56}" dt="2024-07-08T16:38:40.839" v="103"/>
        <pc:sldMkLst>
          <pc:docMk/>
          <pc:sldMk cId="2952002226" sldId="314"/>
        </pc:sldMkLst>
        <pc:picChg chg="add del mod">
          <ac:chgData name="Paarth Makkar" userId="266a85eef7a2ac04" providerId="LiveId" clId="{3FEDD8E2-B98D-4726-830F-BCC19CEF6A56}" dt="2024-07-08T16:36:47.406" v="102"/>
          <ac:picMkLst>
            <pc:docMk/>
            <pc:sldMk cId="2952002226" sldId="314"/>
            <ac:picMk id="2" creationId="{287A1520-F6FC-486E-AE85-921550EE18E7}"/>
          </ac:picMkLst>
        </pc:picChg>
        <pc:picChg chg="add mod">
          <ac:chgData name="Paarth Makkar" userId="266a85eef7a2ac04" providerId="LiveId" clId="{3FEDD8E2-B98D-4726-830F-BCC19CEF6A56}" dt="2024-07-08T16:38:40.839" v="103"/>
          <ac:picMkLst>
            <pc:docMk/>
            <pc:sldMk cId="2952002226" sldId="314"/>
            <ac:picMk id="4" creationId="{AB922784-B263-424E-A639-3C92E1E98A94}"/>
          </ac:picMkLst>
        </pc:picChg>
      </pc:sldChg>
      <pc:sldChg chg="addSp modSp modTransition">
        <pc:chgData name="Paarth Makkar" userId="266a85eef7a2ac04" providerId="LiveId" clId="{3FEDD8E2-B98D-4726-830F-BCC19CEF6A56}" dt="2024-07-08T16:38:40.839" v="103"/>
        <pc:sldMkLst>
          <pc:docMk/>
          <pc:sldMk cId="2432990133" sldId="315"/>
        </pc:sldMkLst>
        <pc:picChg chg="add mod">
          <ac:chgData name="Paarth Makkar" userId="266a85eef7a2ac04" providerId="LiveId" clId="{3FEDD8E2-B98D-4726-830F-BCC19CEF6A56}" dt="2024-07-08T16:38:40.839" v="103"/>
          <ac:picMkLst>
            <pc:docMk/>
            <pc:sldMk cId="2432990133" sldId="315"/>
            <ac:picMk id="2" creationId="{DE3809C2-C982-45C7-B43B-D4C85DEE77C4}"/>
          </ac:picMkLst>
        </pc:picChg>
      </pc:sldChg>
      <pc:sldChg chg="addSp modSp modTransition">
        <pc:chgData name="Paarth Makkar" userId="266a85eef7a2ac04" providerId="LiveId" clId="{3FEDD8E2-B98D-4726-830F-BCC19CEF6A56}" dt="2024-07-08T16:38:40.839" v="103"/>
        <pc:sldMkLst>
          <pc:docMk/>
          <pc:sldMk cId="3284268653" sldId="316"/>
        </pc:sldMkLst>
        <pc:picChg chg="add mod">
          <ac:chgData name="Paarth Makkar" userId="266a85eef7a2ac04" providerId="LiveId" clId="{3FEDD8E2-B98D-4726-830F-BCC19CEF6A56}" dt="2024-07-08T16:38:40.839" v="103"/>
          <ac:picMkLst>
            <pc:docMk/>
            <pc:sldMk cId="3284268653" sldId="316"/>
            <ac:picMk id="2" creationId="{1BEA242C-A394-4462-8B0D-159EABFFD1A4}"/>
          </ac:picMkLst>
        </pc:picChg>
      </pc:sldChg>
      <pc:sldChg chg="addSp modSp modTransition">
        <pc:chgData name="Paarth Makkar" userId="266a85eef7a2ac04" providerId="LiveId" clId="{3FEDD8E2-B98D-4726-830F-BCC19CEF6A56}" dt="2024-07-08T16:38:40.839" v="103"/>
        <pc:sldMkLst>
          <pc:docMk/>
          <pc:sldMk cId="1645950204" sldId="317"/>
        </pc:sldMkLst>
        <pc:picChg chg="add mod">
          <ac:chgData name="Paarth Makkar" userId="266a85eef7a2ac04" providerId="LiveId" clId="{3FEDD8E2-B98D-4726-830F-BCC19CEF6A56}" dt="2024-07-08T16:38:40.839" v="103"/>
          <ac:picMkLst>
            <pc:docMk/>
            <pc:sldMk cId="1645950204" sldId="317"/>
            <ac:picMk id="2" creationId="{1A5FC2C9-DCBF-4D2B-8A66-93335E224EC0}"/>
          </ac:picMkLst>
        </pc:picChg>
      </pc:sldChg>
      <pc:sldMasterChg chg="delSldLayout">
        <pc:chgData name="Paarth Makkar" userId="266a85eef7a2ac04" providerId="LiveId" clId="{3FEDD8E2-B98D-4726-830F-BCC19CEF6A56}" dt="2024-07-08T16:00:42.189" v="0" actId="47"/>
        <pc:sldMasterMkLst>
          <pc:docMk/>
          <pc:sldMasterMk cId="0" sldId="2147483678"/>
        </pc:sldMasterMkLst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49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53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56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57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0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2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3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4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5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69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8"/>
            <pc:sldLayoutMk cId="0" sldId="2147483671"/>
          </pc:sldLayoutMkLst>
        </pc:sldLayoutChg>
      </pc:sldMasterChg>
      <pc:sldMasterChg chg="del delSldLayout">
        <pc:chgData name="Paarth Makkar" userId="266a85eef7a2ac04" providerId="LiveId" clId="{3FEDD8E2-B98D-4726-830F-BCC19CEF6A56}" dt="2024-07-08T16:00:42.189" v="0" actId="47"/>
        <pc:sldMasterMkLst>
          <pc:docMk/>
          <pc:sldMasterMk cId="0" sldId="2147483679"/>
        </pc:sldMasterMkLst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9"/>
            <pc:sldLayoutMk cId="0" sldId="2147483676"/>
          </pc:sldLayoutMkLst>
        </pc:sldLayoutChg>
        <pc:sldLayoutChg chg="del">
          <pc:chgData name="Paarth Makkar" userId="266a85eef7a2ac04" providerId="LiveId" clId="{3FEDD8E2-B98D-4726-830F-BCC19CEF6A56}" dt="2024-07-08T16:00:42.189" v="0" actId="47"/>
          <pc:sldLayoutMkLst>
            <pc:docMk/>
            <pc:sldMasterMk cId="0" sldId="2147483679"/>
            <pc:sldLayoutMk cId="0" sldId="2147483677"/>
          </pc:sldLayoutMkLst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08T15:49:48.16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13dfeee94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113dfeee94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7031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590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991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0094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dd46dd1d67_2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dd46dd1d67_2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1575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17b871a4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17b871a4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017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dd46dd1d67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dd46dd1d67_2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035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ed9256fe6f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ed9256fe6f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161ca7d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161ca7d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61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dd46dd1d67_2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dd46dd1d67_2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19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3" name="Google Shape;17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/>
          <p:nvPr/>
        </p:nvSpPr>
        <p:spPr>
          <a:xfrm>
            <a:off x="8240650" y="-9265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1"/>
          <p:cNvGrpSpPr/>
          <p:nvPr/>
        </p:nvGrpSpPr>
        <p:grpSpPr>
          <a:xfrm>
            <a:off x="232200" y="-60100"/>
            <a:ext cx="9070200" cy="4977400"/>
            <a:chOff x="232200" y="-60100"/>
            <a:chExt cx="9070200" cy="4977400"/>
          </a:xfrm>
        </p:grpSpPr>
        <p:sp>
          <p:nvSpPr>
            <p:cNvPr id="186" name="Google Shape;186;p21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7" name="Google Shape;187;p21"/>
            <p:cNvCxnSpPr/>
            <p:nvPr/>
          </p:nvCxnSpPr>
          <p:spPr>
            <a:xfrm rot="10800000">
              <a:off x="232200" y="-60100"/>
              <a:ext cx="0" cy="29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21"/>
            <p:cNvCxnSpPr/>
            <p:nvPr/>
          </p:nvCxnSpPr>
          <p:spPr>
            <a:xfrm>
              <a:off x="8904900" y="4917300"/>
              <a:ext cx="3975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subTitle" idx="1"/>
          </p:nvPr>
        </p:nvSpPr>
        <p:spPr>
          <a:xfrm>
            <a:off x="2032350" y="1565625"/>
            <a:ext cx="4876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1"/>
          <p:cNvSpPr txBox="1">
            <a:spLocks noGrp="1"/>
          </p:cNvSpPr>
          <p:nvPr>
            <p:ph type="subTitle" idx="2"/>
          </p:nvPr>
        </p:nvSpPr>
        <p:spPr>
          <a:xfrm>
            <a:off x="2641957" y="2723563"/>
            <a:ext cx="4876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subTitle" idx="3"/>
          </p:nvPr>
        </p:nvSpPr>
        <p:spPr>
          <a:xfrm>
            <a:off x="3251557" y="3881500"/>
            <a:ext cx="4876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subTitle" idx="4"/>
          </p:nvPr>
        </p:nvSpPr>
        <p:spPr>
          <a:xfrm>
            <a:off x="2032350" y="125362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subTitle" idx="5"/>
          </p:nvPr>
        </p:nvSpPr>
        <p:spPr>
          <a:xfrm>
            <a:off x="2641950" y="241227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6"/>
          </p:nvPr>
        </p:nvSpPr>
        <p:spPr>
          <a:xfrm>
            <a:off x="3251550" y="357092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gtree Black"/>
              <a:buNone/>
              <a:defRPr sz="26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22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199" name="Google Shape;199;p22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0" name="Google Shape;200;p22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22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ubTitle" idx="1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ubTitle" idx="2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3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4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5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subTitle" idx="6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7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8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6309175" y="248697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24"/>
          <p:cNvGrpSpPr/>
          <p:nvPr/>
        </p:nvGrpSpPr>
        <p:grpSpPr>
          <a:xfrm>
            <a:off x="-69525" y="539500"/>
            <a:ext cx="9455500" cy="4069200"/>
            <a:chOff x="-69525" y="539500"/>
            <a:chExt cx="9455500" cy="4069200"/>
          </a:xfrm>
        </p:grpSpPr>
        <p:grpSp>
          <p:nvGrpSpPr>
            <p:cNvPr id="233" name="Google Shape;233;p24"/>
            <p:cNvGrpSpPr/>
            <p:nvPr/>
          </p:nvGrpSpPr>
          <p:grpSpPr>
            <a:xfrm>
              <a:off x="713225" y="539500"/>
              <a:ext cx="8672750" cy="4069200"/>
              <a:chOff x="713225" y="539500"/>
              <a:chExt cx="8672750" cy="4069200"/>
            </a:xfrm>
          </p:grpSpPr>
          <p:sp>
            <p:nvSpPr>
              <p:cNvPr id="234" name="Google Shape;234;p24"/>
              <p:cNvSpPr/>
              <p:nvPr/>
            </p:nvSpPr>
            <p:spPr>
              <a:xfrm>
                <a:off x="713225" y="539500"/>
                <a:ext cx="7717500" cy="40692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5" name="Google Shape;235;p24"/>
              <p:cNvCxnSpPr/>
              <p:nvPr/>
            </p:nvCxnSpPr>
            <p:spPr>
              <a:xfrm>
                <a:off x="8407675" y="4608575"/>
                <a:ext cx="978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36" name="Google Shape;236;p24"/>
            <p:cNvCxnSpPr/>
            <p:nvPr/>
          </p:nvCxnSpPr>
          <p:spPr>
            <a:xfrm rot="10800000">
              <a:off x="-69525" y="539500"/>
              <a:ext cx="789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7" name="Google Shape;237;p24"/>
          <p:cNvSpPr txBox="1">
            <a:spLocks noGrp="1"/>
          </p:cNvSpPr>
          <p:nvPr>
            <p:ph type="title" hasCustomPrompt="1"/>
          </p:nvPr>
        </p:nvSpPr>
        <p:spPr>
          <a:xfrm>
            <a:off x="707575" y="539500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24"/>
          <p:cNvSpPr txBox="1">
            <a:spLocks noGrp="1"/>
          </p:cNvSpPr>
          <p:nvPr>
            <p:ph type="subTitle" idx="1"/>
          </p:nvPr>
        </p:nvSpPr>
        <p:spPr>
          <a:xfrm>
            <a:off x="707575" y="1308392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title" idx="2" hasCustomPrompt="1"/>
          </p:nvPr>
        </p:nvSpPr>
        <p:spPr>
          <a:xfrm>
            <a:off x="707575" y="1901349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24"/>
          <p:cNvSpPr txBox="1">
            <a:spLocks noGrp="1"/>
          </p:cNvSpPr>
          <p:nvPr>
            <p:ph type="subTitle" idx="3"/>
          </p:nvPr>
        </p:nvSpPr>
        <p:spPr>
          <a:xfrm>
            <a:off x="707575" y="2670245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title" idx="4" hasCustomPrompt="1"/>
          </p:nvPr>
        </p:nvSpPr>
        <p:spPr>
          <a:xfrm>
            <a:off x="707575" y="3263198"/>
            <a:ext cx="40512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5"/>
          </p:nvPr>
        </p:nvSpPr>
        <p:spPr>
          <a:xfrm>
            <a:off x="707575" y="4032098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/>
          <p:nvPr/>
        </p:nvSpPr>
        <p:spPr>
          <a:xfrm>
            <a:off x="-9243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26"/>
          <p:cNvGrpSpPr/>
          <p:nvPr/>
        </p:nvGrpSpPr>
        <p:grpSpPr>
          <a:xfrm>
            <a:off x="232200" y="232800"/>
            <a:ext cx="8988300" cy="4964300"/>
            <a:chOff x="232200" y="232800"/>
            <a:chExt cx="8988300" cy="4964300"/>
          </a:xfrm>
        </p:grpSpPr>
        <p:sp>
          <p:nvSpPr>
            <p:cNvPr id="253" name="Google Shape;253;p2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4" name="Google Shape;254;p26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26"/>
            <p:cNvCxnSpPr/>
            <p:nvPr/>
          </p:nvCxnSpPr>
          <p:spPr>
            <a:xfrm rot="10800000">
              <a:off x="232200" y="4890500"/>
              <a:ext cx="0" cy="30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6" name="Google Shape;256;p26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/>
          <p:nvPr/>
        </p:nvSpPr>
        <p:spPr>
          <a:xfrm>
            <a:off x="6677100" y="-9050"/>
            <a:ext cx="5161500" cy="51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27"/>
          <p:cNvGrpSpPr/>
          <p:nvPr/>
        </p:nvGrpSpPr>
        <p:grpSpPr>
          <a:xfrm>
            <a:off x="713223" y="-79050"/>
            <a:ext cx="8791100" cy="4687625"/>
            <a:chOff x="-669332" y="-79050"/>
            <a:chExt cx="10173707" cy="4687625"/>
          </a:xfrm>
        </p:grpSpPr>
        <p:sp>
          <p:nvSpPr>
            <p:cNvPr id="260" name="Google Shape;260;p27"/>
            <p:cNvSpPr/>
            <p:nvPr/>
          </p:nvSpPr>
          <p:spPr>
            <a:xfrm>
              <a:off x="-669325" y="533550"/>
              <a:ext cx="91002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1" name="Google Shape;261;p27"/>
            <p:cNvCxnSpPr/>
            <p:nvPr/>
          </p:nvCxnSpPr>
          <p:spPr>
            <a:xfrm rot="10800000">
              <a:off x="-669332" y="-79050"/>
              <a:ext cx="0" cy="624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27"/>
            <p:cNvCxnSpPr/>
            <p:nvPr/>
          </p:nvCxnSpPr>
          <p:spPr>
            <a:xfrm>
              <a:off x="8425275" y="4608575"/>
              <a:ext cx="1079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3" name="Google Shape;263;p27"/>
          <p:cNvSpPr txBox="1">
            <a:spLocks noGrp="1"/>
          </p:cNvSpPr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subTitle" idx="1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7"/>
          <p:cNvSpPr txBox="1"/>
          <p:nvPr/>
        </p:nvSpPr>
        <p:spPr>
          <a:xfrm>
            <a:off x="1094225" y="3383825"/>
            <a:ext cx="5797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includes icons by</a:t>
            </a:r>
            <a:r>
              <a:rPr lang="en" sz="1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infographics &amp; images by 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sz="1200" b="1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19050" y="232800"/>
            <a:ext cx="8930250" cy="5027400"/>
            <a:chOff x="-19050" y="232800"/>
            <a:chExt cx="8930250" cy="5027400"/>
          </a:xfrm>
        </p:grpSpPr>
        <p:sp>
          <p:nvSpPr>
            <p:cNvPr id="28" name="Google Shape;28;p4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9" name="Google Shape;29;p4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4"/>
            <p:cNvCxnSpPr/>
            <p:nvPr/>
          </p:nvCxnSpPr>
          <p:spPr>
            <a:xfrm>
              <a:off x="8911200" y="4917300"/>
              <a:ext cx="0" cy="342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36" name="Google Shape;36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2007375" y="277690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8"/>
          <p:cNvGrpSpPr/>
          <p:nvPr/>
        </p:nvGrpSpPr>
        <p:grpSpPr>
          <a:xfrm>
            <a:off x="-25" y="533550"/>
            <a:ext cx="9270975" cy="4075025"/>
            <a:chOff x="-25" y="533550"/>
            <a:chExt cx="9270975" cy="4075025"/>
          </a:xfrm>
        </p:grpSpPr>
        <p:sp>
          <p:nvSpPr>
            <p:cNvPr id="64" name="Google Shape;64;p8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cxnSp>
          <p:nvCxnSpPr>
            <p:cNvPr id="65" name="Google Shape;65;p8"/>
            <p:cNvCxnSpPr/>
            <p:nvPr/>
          </p:nvCxnSpPr>
          <p:spPr>
            <a:xfrm rot="10800000">
              <a:off x="8430950" y="533550"/>
              <a:ext cx="840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8"/>
            <p:cNvCxnSpPr/>
            <p:nvPr/>
          </p:nvCxnSpPr>
          <p:spPr>
            <a:xfrm rot="10800000">
              <a:off x="-25" y="4608575"/>
              <a:ext cx="7407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1644450" y="1733400"/>
            <a:ext cx="5855100" cy="7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91" name="Google Shape;91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8" hasCustomPrompt="1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9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3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6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7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8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9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0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21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>
            <a:off x="35528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" name="Google Shape;123;p15"/>
          <p:cNvGrpSpPr/>
          <p:nvPr/>
        </p:nvGrpSpPr>
        <p:grpSpPr>
          <a:xfrm>
            <a:off x="-50475" y="232800"/>
            <a:ext cx="8961675" cy="4684500"/>
            <a:chOff x="-50475" y="232800"/>
            <a:chExt cx="8961675" cy="4684500"/>
          </a:xfrm>
        </p:grpSpPr>
        <p:sp>
          <p:nvSpPr>
            <p:cNvPr id="124" name="Google Shape;124;p1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5" name="Google Shape;125;p15"/>
            <p:cNvCxnSpPr/>
            <p:nvPr/>
          </p:nvCxnSpPr>
          <p:spPr>
            <a:xfrm rot="10800000">
              <a:off x="-50475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>
            <a:off x="720000" y="1203900"/>
            <a:ext cx="3198300" cy="15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subTitle" idx="1"/>
          </p:nvPr>
        </p:nvSpPr>
        <p:spPr>
          <a:xfrm>
            <a:off x="720000" y="2706062"/>
            <a:ext cx="31983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>
            <a:spLocks noGrp="1"/>
          </p:cNvSpPr>
          <p:nvPr>
            <p:ph type="pic" idx="2"/>
          </p:nvPr>
        </p:nvSpPr>
        <p:spPr>
          <a:xfrm>
            <a:off x="4494050" y="0"/>
            <a:ext cx="4650000" cy="5143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66" r:id="rId10"/>
    <p:sldLayoutId id="2147483667" r:id="rId11"/>
    <p:sldLayoutId id="2147483668" r:id="rId12"/>
    <p:sldLayoutId id="2147483670" r:id="rId13"/>
    <p:sldLayoutId id="2147483672" r:id="rId14"/>
    <p:sldLayoutId id="2147483673" r:id="rId15"/>
    <p:sldLayoutId id="2147483674" r:id="rId16"/>
    <p:sldLayoutId id="214748367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12" Type="http://schemas.openxmlformats.org/officeDocument/2006/relationships/image" Target="../media/image10.jp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customXml" Target="../ink/ink1.xml"/><Relationship Id="rId11" Type="http://schemas.openxmlformats.org/officeDocument/2006/relationships/image" Target="../media/image12.png"/><Relationship Id="rId5" Type="http://schemas.openxmlformats.org/officeDocument/2006/relationships/hyperlink" Target="mailto:paarthmakkar99@gmail.com" TargetMode="External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MENTORNESS</a:t>
            </a:r>
            <a:br>
              <a:rPr lang="en" dirty="0"/>
            </a:br>
            <a:r>
              <a:rPr lang="en" dirty="0"/>
              <a:t>Credit Card Prediction</a:t>
            </a:r>
            <a:endParaRPr dirty="0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Hanken Grotesk"/>
                <a:ea typeface="Hanken Grotesk"/>
                <a:cs typeface="Hanken Grotesk"/>
                <a:sym typeface="Hanken Grotesk"/>
              </a:rPr>
              <a:t>Batch – MIP ML-14</a:t>
            </a:r>
            <a:endParaRPr dirty="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CEB95F6-7FD2-4053-9EBB-230A106CD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52">
        <p:fade/>
      </p:transition>
    </mc:Choice>
    <mc:Fallback>
      <p:transition spd="med" advTm="69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3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Correlation Plot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43D2C2-D19C-426D-BED7-701C858C3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2621" y="959842"/>
            <a:ext cx="5722619" cy="390813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15D3440-007E-496C-8119-3402338590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0652">
        <p159:morph option="byObject"/>
      </p:transition>
    </mc:Choice>
    <mc:Fallback>
      <p:transition spd="slow" advTm="206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57"/>
          <p:cNvSpPr/>
          <p:nvPr/>
        </p:nvSpPr>
        <p:spPr>
          <a:xfrm>
            <a:off x="4613825" y="289197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7"/>
          <p:cNvSpPr/>
          <p:nvPr/>
        </p:nvSpPr>
        <p:spPr>
          <a:xfrm>
            <a:off x="4613825" y="1324363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7"/>
          <p:cNvSpPr/>
          <p:nvPr/>
        </p:nvSpPr>
        <p:spPr>
          <a:xfrm>
            <a:off x="1237775" y="289197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57"/>
          <p:cNvSpPr/>
          <p:nvPr/>
        </p:nvSpPr>
        <p:spPr>
          <a:xfrm>
            <a:off x="1237775" y="1324363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Deployment</a:t>
            </a:r>
            <a:endParaRPr dirty="0"/>
          </a:p>
        </p:txBody>
      </p:sp>
      <p:sp>
        <p:nvSpPr>
          <p:cNvPr id="795" name="Google Shape;795;p57"/>
          <p:cNvSpPr txBox="1">
            <a:spLocks noGrp="1"/>
          </p:cNvSpPr>
          <p:nvPr>
            <p:ph type="subTitle" idx="1"/>
          </p:nvPr>
        </p:nvSpPr>
        <p:spPr>
          <a:xfrm>
            <a:off x="1762571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workhorse for classifying things as belonging to one of two groups</a:t>
            </a:r>
          </a:p>
        </p:txBody>
      </p:sp>
      <p:sp>
        <p:nvSpPr>
          <p:cNvPr id="796" name="Google Shape;796;p57"/>
          <p:cNvSpPr txBox="1">
            <a:spLocks noGrp="1"/>
          </p:cNvSpPr>
          <p:nvPr>
            <p:ph type="subTitle" idx="2"/>
          </p:nvPr>
        </p:nvSpPr>
        <p:spPr>
          <a:xfrm>
            <a:off x="5132667" y="1752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Wisdom of the crowds - combines multiple decision trees for more robust predictions.</a:t>
            </a:r>
          </a:p>
        </p:txBody>
      </p:sp>
      <p:sp>
        <p:nvSpPr>
          <p:cNvPr id="797" name="Google Shape;797;p57"/>
          <p:cNvSpPr txBox="1">
            <a:spLocks noGrp="1"/>
          </p:cNvSpPr>
          <p:nvPr>
            <p:ph type="subTitle" idx="3"/>
          </p:nvPr>
        </p:nvSpPr>
        <p:spPr>
          <a:xfrm>
            <a:off x="1762571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flowchart-like model asking a series of questions to arrive at a decision.</a:t>
            </a:r>
          </a:p>
        </p:txBody>
      </p:sp>
      <p:sp>
        <p:nvSpPr>
          <p:cNvPr id="798" name="Google Shape;798;p57"/>
          <p:cNvSpPr txBox="1">
            <a:spLocks noGrp="1"/>
          </p:cNvSpPr>
          <p:nvPr>
            <p:ph type="subTitle" idx="4"/>
          </p:nvPr>
        </p:nvSpPr>
        <p:spPr>
          <a:xfrm>
            <a:off x="5132667" y="3336725"/>
            <a:ext cx="26874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Teams up weak learners like decision trees for a powerful ensemble classification model.</a:t>
            </a:r>
            <a:endParaRPr dirty="0"/>
          </a:p>
        </p:txBody>
      </p:sp>
      <p:sp>
        <p:nvSpPr>
          <p:cNvPr id="799" name="Google Shape;799;p57"/>
          <p:cNvSpPr txBox="1">
            <a:spLocks noGrp="1"/>
          </p:cNvSpPr>
          <p:nvPr>
            <p:ph type="subTitle" idx="5"/>
          </p:nvPr>
        </p:nvSpPr>
        <p:spPr>
          <a:xfrm>
            <a:off x="1762571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Logistics Regression</a:t>
            </a:r>
          </a:p>
        </p:txBody>
      </p:sp>
      <p:sp>
        <p:nvSpPr>
          <p:cNvPr id="800" name="Google Shape;800;p57"/>
          <p:cNvSpPr txBox="1">
            <a:spLocks noGrp="1"/>
          </p:cNvSpPr>
          <p:nvPr>
            <p:ph type="subTitle" idx="6"/>
          </p:nvPr>
        </p:nvSpPr>
        <p:spPr>
          <a:xfrm>
            <a:off x="5132667" y="1524200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Random Forest</a:t>
            </a:r>
          </a:p>
        </p:txBody>
      </p:sp>
      <p:sp>
        <p:nvSpPr>
          <p:cNvPr id="801" name="Google Shape;801;p57"/>
          <p:cNvSpPr txBox="1">
            <a:spLocks noGrp="1"/>
          </p:cNvSpPr>
          <p:nvPr>
            <p:ph type="subTitle" idx="7"/>
          </p:nvPr>
        </p:nvSpPr>
        <p:spPr>
          <a:xfrm>
            <a:off x="1762571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Decision Tree</a:t>
            </a:r>
          </a:p>
        </p:txBody>
      </p:sp>
      <p:sp>
        <p:nvSpPr>
          <p:cNvPr id="802" name="Google Shape;802;p57"/>
          <p:cNvSpPr txBox="1">
            <a:spLocks noGrp="1"/>
          </p:cNvSpPr>
          <p:nvPr>
            <p:ph type="subTitle" idx="8"/>
          </p:nvPr>
        </p:nvSpPr>
        <p:spPr>
          <a:xfrm>
            <a:off x="5132667" y="3091838"/>
            <a:ext cx="2687400" cy="3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Gradient Boosting</a:t>
            </a:r>
          </a:p>
        </p:txBody>
      </p:sp>
      <p:grpSp>
        <p:nvGrpSpPr>
          <p:cNvPr id="803" name="Google Shape;803;p57"/>
          <p:cNvGrpSpPr/>
          <p:nvPr/>
        </p:nvGrpSpPr>
        <p:grpSpPr>
          <a:xfrm>
            <a:off x="4700000" y="3011600"/>
            <a:ext cx="343950" cy="277075"/>
            <a:chOff x="4735263" y="2554500"/>
            <a:chExt cx="343950" cy="277075"/>
          </a:xfrm>
        </p:grpSpPr>
        <p:sp>
          <p:nvSpPr>
            <p:cNvPr id="804" name="Google Shape;804;p57"/>
            <p:cNvSpPr/>
            <p:nvPr/>
          </p:nvSpPr>
          <p:spPr>
            <a:xfrm>
              <a:off x="4942588" y="2603450"/>
              <a:ext cx="92800" cy="15150"/>
            </a:xfrm>
            <a:custGeom>
              <a:avLst/>
              <a:gdLst/>
              <a:ahLst/>
              <a:cxnLst/>
              <a:rect l="l" t="t" r="r" b="b"/>
              <a:pathLst>
                <a:path w="3712" h="606" extrusionOk="0">
                  <a:moveTo>
                    <a:pt x="339" y="1"/>
                  </a:moveTo>
                  <a:cubicBezTo>
                    <a:pt x="165" y="1"/>
                    <a:pt x="1" y="175"/>
                    <a:pt x="42" y="349"/>
                  </a:cubicBezTo>
                  <a:cubicBezTo>
                    <a:pt x="83" y="472"/>
                    <a:pt x="216" y="605"/>
                    <a:pt x="339" y="605"/>
                  </a:cubicBezTo>
                  <a:lnTo>
                    <a:pt x="3414" y="605"/>
                  </a:lnTo>
                  <a:cubicBezTo>
                    <a:pt x="3589" y="605"/>
                    <a:pt x="3712" y="431"/>
                    <a:pt x="3671" y="257"/>
                  </a:cubicBezTo>
                  <a:cubicBezTo>
                    <a:pt x="3671" y="93"/>
                    <a:pt x="3548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7"/>
            <p:cNvSpPr/>
            <p:nvPr/>
          </p:nvSpPr>
          <p:spPr>
            <a:xfrm>
              <a:off x="4833663" y="2652650"/>
              <a:ext cx="38475" cy="14900"/>
            </a:xfrm>
            <a:custGeom>
              <a:avLst/>
              <a:gdLst/>
              <a:ahLst/>
              <a:cxnLst/>
              <a:rect l="l" t="t" r="r" b="b"/>
              <a:pathLst>
                <a:path w="1539" h="596" extrusionOk="0">
                  <a:moveTo>
                    <a:pt x="339" y="1"/>
                  </a:moveTo>
                  <a:cubicBezTo>
                    <a:pt x="124" y="1"/>
                    <a:pt x="1" y="175"/>
                    <a:pt x="42" y="339"/>
                  </a:cubicBezTo>
                  <a:cubicBezTo>
                    <a:pt x="42" y="472"/>
                    <a:pt x="165" y="596"/>
                    <a:pt x="339" y="596"/>
                  </a:cubicBezTo>
                  <a:lnTo>
                    <a:pt x="1190" y="596"/>
                  </a:lnTo>
                  <a:cubicBezTo>
                    <a:pt x="1364" y="596"/>
                    <a:pt x="1538" y="431"/>
                    <a:pt x="1497" y="257"/>
                  </a:cubicBezTo>
                  <a:cubicBezTo>
                    <a:pt x="1446" y="83"/>
                    <a:pt x="1323" y="1"/>
                    <a:pt x="119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7"/>
            <p:cNvSpPr/>
            <p:nvPr/>
          </p:nvSpPr>
          <p:spPr>
            <a:xfrm>
              <a:off x="4942588" y="2652650"/>
              <a:ext cx="92800" cy="14900"/>
            </a:xfrm>
            <a:custGeom>
              <a:avLst/>
              <a:gdLst/>
              <a:ahLst/>
              <a:cxnLst/>
              <a:rect l="l" t="t" r="r" b="b"/>
              <a:pathLst>
                <a:path w="3712" h="596" extrusionOk="0">
                  <a:moveTo>
                    <a:pt x="339" y="1"/>
                  </a:moveTo>
                  <a:cubicBezTo>
                    <a:pt x="165" y="1"/>
                    <a:pt x="1" y="175"/>
                    <a:pt x="42" y="339"/>
                  </a:cubicBezTo>
                  <a:cubicBezTo>
                    <a:pt x="83" y="472"/>
                    <a:pt x="216" y="596"/>
                    <a:pt x="339" y="596"/>
                  </a:cubicBezTo>
                  <a:lnTo>
                    <a:pt x="3414" y="596"/>
                  </a:lnTo>
                  <a:cubicBezTo>
                    <a:pt x="3589" y="596"/>
                    <a:pt x="3712" y="431"/>
                    <a:pt x="3671" y="257"/>
                  </a:cubicBezTo>
                  <a:cubicBezTo>
                    <a:pt x="3671" y="83"/>
                    <a:pt x="3548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7"/>
            <p:cNvSpPr/>
            <p:nvPr/>
          </p:nvSpPr>
          <p:spPr>
            <a:xfrm>
              <a:off x="4942588" y="2701875"/>
              <a:ext cx="92800" cy="14875"/>
            </a:xfrm>
            <a:custGeom>
              <a:avLst/>
              <a:gdLst/>
              <a:ahLst/>
              <a:cxnLst/>
              <a:rect l="l" t="t" r="r" b="b"/>
              <a:pathLst>
                <a:path w="3712" h="595" extrusionOk="0">
                  <a:moveTo>
                    <a:pt x="339" y="0"/>
                  </a:moveTo>
                  <a:cubicBezTo>
                    <a:pt x="165" y="0"/>
                    <a:pt x="1" y="164"/>
                    <a:pt x="42" y="338"/>
                  </a:cubicBezTo>
                  <a:cubicBezTo>
                    <a:pt x="83" y="513"/>
                    <a:pt x="216" y="595"/>
                    <a:pt x="339" y="595"/>
                  </a:cubicBezTo>
                  <a:lnTo>
                    <a:pt x="3414" y="595"/>
                  </a:lnTo>
                  <a:cubicBezTo>
                    <a:pt x="3589" y="595"/>
                    <a:pt x="3712" y="472"/>
                    <a:pt x="3671" y="256"/>
                  </a:cubicBezTo>
                  <a:cubicBezTo>
                    <a:pt x="3671" y="123"/>
                    <a:pt x="3548" y="0"/>
                    <a:pt x="337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7"/>
            <p:cNvSpPr/>
            <p:nvPr/>
          </p:nvSpPr>
          <p:spPr>
            <a:xfrm>
              <a:off x="4735263" y="2554500"/>
              <a:ext cx="343950" cy="277075"/>
            </a:xfrm>
            <a:custGeom>
              <a:avLst/>
              <a:gdLst/>
              <a:ahLst/>
              <a:cxnLst/>
              <a:rect l="l" t="t" r="r" b="b"/>
              <a:pathLst>
                <a:path w="13758" h="11083" extrusionOk="0">
                  <a:moveTo>
                    <a:pt x="1753" y="595"/>
                  </a:moveTo>
                  <a:lnTo>
                    <a:pt x="1753" y="8069"/>
                  </a:lnTo>
                  <a:lnTo>
                    <a:pt x="605" y="8069"/>
                  </a:lnTo>
                  <a:lnTo>
                    <a:pt x="605" y="595"/>
                  </a:lnTo>
                  <a:close/>
                  <a:moveTo>
                    <a:pt x="5126" y="595"/>
                  </a:moveTo>
                  <a:cubicBezTo>
                    <a:pt x="5690" y="595"/>
                    <a:pt x="6243" y="851"/>
                    <a:pt x="6582" y="1282"/>
                  </a:cubicBezTo>
                  <a:lnTo>
                    <a:pt x="6582" y="8540"/>
                  </a:lnTo>
                  <a:cubicBezTo>
                    <a:pt x="6151" y="8243"/>
                    <a:pt x="5639" y="8069"/>
                    <a:pt x="5126" y="8069"/>
                  </a:cubicBezTo>
                  <a:lnTo>
                    <a:pt x="4101" y="8069"/>
                  </a:lnTo>
                  <a:lnTo>
                    <a:pt x="4101" y="6449"/>
                  </a:lnTo>
                  <a:cubicBezTo>
                    <a:pt x="4152" y="6490"/>
                    <a:pt x="4193" y="6490"/>
                    <a:pt x="4234" y="6490"/>
                  </a:cubicBezTo>
                  <a:lnTo>
                    <a:pt x="5126" y="6490"/>
                  </a:lnTo>
                  <a:cubicBezTo>
                    <a:pt x="5259" y="6490"/>
                    <a:pt x="5382" y="6408"/>
                    <a:pt x="5433" y="6233"/>
                  </a:cubicBezTo>
                  <a:cubicBezTo>
                    <a:pt x="5433" y="6059"/>
                    <a:pt x="5300" y="5895"/>
                    <a:pt x="5126" y="5895"/>
                  </a:cubicBezTo>
                  <a:lnTo>
                    <a:pt x="4234" y="5895"/>
                  </a:lnTo>
                  <a:cubicBezTo>
                    <a:pt x="4193" y="5895"/>
                    <a:pt x="4152" y="5936"/>
                    <a:pt x="4101" y="5936"/>
                  </a:cubicBezTo>
                  <a:lnTo>
                    <a:pt x="4101" y="2522"/>
                  </a:lnTo>
                  <a:cubicBezTo>
                    <a:pt x="4152" y="2522"/>
                    <a:pt x="4193" y="2563"/>
                    <a:pt x="4234" y="2563"/>
                  </a:cubicBezTo>
                  <a:lnTo>
                    <a:pt x="5126" y="2563"/>
                  </a:lnTo>
                  <a:cubicBezTo>
                    <a:pt x="5259" y="2563"/>
                    <a:pt x="5382" y="2430"/>
                    <a:pt x="5433" y="2307"/>
                  </a:cubicBezTo>
                  <a:cubicBezTo>
                    <a:pt x="5433" y="2133"/>
                    <a:pt x="5300" y="1959"/>
                    <a:pt x="5126" y="1959"/>
                  </a:cubicBezTo>
                  <a:lnTo>
                    <a:pt x="4234" y="1959"/>
                  </a:lnTo>
                  <a:cubicBezTo>
                    <a:pt x="4193" y="1959"/>
                    <a:pt x="4152" y="1959"/>
                    <a:pt x="4101" y="2010"/>
                  </a:cubicBezTo>
                  <a:lnTo>
                    <a:pt x="4101" y="595"/>
                  </a:lnTo>
                  <a:close/>
                  <a:moveTo>
                    <a:pt x="13163" y="595"/>
                  </a:moveTo>
                  <a:lnTo>
                    <a:pt x="13163" y="8069"/>
                  </a:lnTo>
                  <a:lnTo>
                    <a:pt x="8632" y="8069"/>
                  </a:lnTo>
                  <a:cubicBezTo>
                    <a:pt x="8119" y="8069"/>
                    <a:pt x="7607" y="8243"/>
                    <a:pt x="7176" y="8540"/>
                  </a:cubicBezTo>
                  <a:lnTo>
                    <a:pt x="7176" y="1282"/>
                  </a:lnTo>
                  <a:cubicBezTo>
                    <a:pt x="7525" y="851"/>
                    <a:pt x="8078" y="595"/>
                    <a:pt x="8632" y="595"/>
                  </a:cubicBezTo>
                  <a:close/>
                  <a:moveTo>
                    <a:pt x="1753" y="8673"/>
                  </a:moveTo>
                  <a:lnTo>
                    <a:pt x="1753" y="9606"/>
                  </a:lnTo>
                  <a:lnTo>
                    <a:pt x="605" y="9606"/>
                  </a:lnTo>
                  <a:lnTo>
                    <a:pt x="605" y="8673"/>
                  </a:lnTo>
                  <a:close/>
                  <a:moveTo>
                    <a:pt x="5126" y="8673"/>
                  </a:moveTo>
                  <a:cubicBezTo>
                    <a:pt x="5556" y="8673"/>
                    <a:pt x="5987" y="8837"/>
                    <a:pt x="6325" y="9094"/>
                  </a:cubicBezTo>
                  <a:cubicBezTo>
                    <a:pt x="6110" y="9227"/>
                    <a:pt x="5946" y="9391"/>
                    <a:pt x="5813" y="9606"/>
                  </a:cubicBezTo>
                  <a:lnTo>
                    <a:pt x="4101" y="9606"/>
                  </a:lnTo>
                  <a:lnTo>
                    <a:pt x="4101" y="8673"/>
                  </a:lnTo>
                  <a:close/>
                  <a:moveTo>
                    <a:pt x="13163" y="8673"/>
                  </a:moveTo>
                  <a:lnTo>
                    <a:pt x="13163" y="9606"/>
                  </a:lnTo>
                  <a:lnTo>
                    <a:pt x="7945" y="9606"/>
                  </a:lnTo>
                  <a:cubicBezTo>
                    <a:pt x="7822" y="9391"/>
                    <a:pt x="7648" y="9227"/>
                    <a:pt x="7433" y="9094"/>
                  </a:cubicBezTo>
                  <a:cubicBezTo>
                    <a:pt x="7781" y="8837"/>
                    <a:pt x="8201" y="8673"/>
                    <a:pt x="8632" y="8673"/>
                  </a:cubicBezTo>
                  <a:close/>
                  <a:moveTo>
                    <a:pt x="3506" y="595"/>
                  </a:moveTo>
                  <a:lnTo>
                    <a:pt x="3506" y="10211"/>
                  </a:lnTo>
                  <a:lnTo>
                    <a:pt x="3127" y="9904"/>
                  </a:lnTo>
                  <a:cubicBezTo>
                    <a:pt x="3076" y="9863"/>
                    <a:pt x="2994" y="9821"/>
                    <a:pt x="2953" y="9821"/>
                  </a:cubicBezTo>
                  <a:cubicBezTo>
                    <a:pt x="2871" y="9821"/>
                    <a:pt x="2819" y="9863"/>
                    <a:pt x="2778" y="9904"/>
                  </a:cubicBezTo>
                  <a:lnTo>
                    <a:pt x="2358" y="10211"/>
                  </a:lnTo>
                  <a:lnTo>
                    <a:pt x="2358" y="595"/>
                  </a:lnTo>
                  <a:close/>
                  <a:moveTo>
                    <a:pt x="308" y="1"/>
                  </a:moveTo>
                  <a:cubicBezTo>
                    <a:pt x="133" y="1"/>
                    <a:pt x="0" y="124"/>
                    <a:pt x="0" y="298"/>
                  </a:cubicBezTo>
                  <a:lnTo>
                    <a:pt x="0" y="8366"/>
                  </a:lnTo>
                  <a:lnTo>
                    <a:pt x="0" y="9904"/>
                  </a:lnTo>
                  <a:cubicBezTo>
                    <a:pt x="0" y="10078"/>
                    <a:pt x="133" y="10211"/>
                    <a:pt x="308" y="10211"/>
                  </a:cubicBezTo>
                  <a:lnTo>
                    <a:pt x="1753" y="10211"/>
                  </a:lnTo>
                  <a:lnTo>
                    <a:pt x="1753" y="10765"/>
                  </a:lnTo>
                  <a:cubicBezTo>
                    <a:pt x="1753" y="10847"/>
                    <a:pt x="1794" y="10929"/>
                    <a:pt x="1886" y="11021"/>
                  </a:cubicBezTo>
                  <a:cubicBezTo>
                    <a:pt x="1927" y="11062"/>
                    <a:pt x="1992" y="11082"/>
                    <a:pt x="2056" y="11082"/>
                  </a:cubicBezTo>
                  <a:cubicBezTo>
                    <a:pt x="2120" y="11082"/>
                    <a:pt x="2184" y="11062"/>
                    <a:pt x="2225" y="11021"/>
                  </a:cubicBezTo>
                  <a:lnTo>
                    <a:pt x="2953" y="10508"/>
                  </a:lnTo>
                  <a:lnTo>
                    <a:pt x="3639" y="11021"/>
                  </a:lnTo>
                  <a:cubicBezTo>
                    <a:pt x="3680" y="11062"/>
                    <a:pt x="3762" y="11062"/>
                    <a:pt x="3803" y="11062"/>
                  </a:cubicBezTo>
                  <a:cubicBezTo>
                    <a:pt x="3844" y="11062"/>
                    <a:pt x="3937" y="11062"/>
                    <a:pt x="3978" y="11021"/>
                  </a:cubicBezTo>
                  <a:cubicBezTo>
                    <a:pt x="4060" y="10980"/>
                    <a:pt x="4101" y="10888"/>
                    <a:pt x="4101" y="10765"/>
                  </a:cubicBezTo>
                  <a:lnTo>
                    <a:pt x="4101" y="10211"/>
                  </a:lnTo>
                  <a:lnTo>
                    <a:pt x="5987" y="10211"/>
                  </a:lnTo>
                  <a:cubicBezTo>
                    <a:pt x="6110" y="10211"/>
                    <a:pt x="6243" y="10119"/>
                    <a:pt x="6284" y="9996"/>
                  </a:cubicBezTo>
                  <a:cubicBezTo>
                    <a:pt x="6366" y="9739"/>
                    <a:pt x="6623" y="9565"/>
                    <a:pt x="6879" y="9565"/>
                  </a:cubicBezTo>
                  <a:cubicBezTo>
                    <a:pt x="7135" y="9565"/>
                    <a:pt x="7350" y="9698"/>
                    <a:pt x="7433" y="9955"/>
                  </a:cubicBezTo>
                  <a:lnTo>
                    <a:pt x="7484" y="9996"/>
                  </a:lnTo>
                  <a:cubicBezTo>
                    <a:pt x="7525" y="10119"/>
                    <a:pt x="7607" y="10211"/>
                    <a:pt x="7740" y="10211"/>
                  </a:cubicBezTo>
                  <a:lnTo>
                    <a:pt x="13460" y="10211"/>
                  </a:lnTo>
                  <a:cubicBezTo>
                    <a:pt x="13635" y="10211"/>
                    <a:pt x="13758" y="10078"/>
                    <a:pt x="13758" y="9904"/>
                  </a:cubicBezTo>
                  <a:lnTo>
                    <a:pt x="13758" y="8366"/>
                  </a:lnTo>
                  <a:lnTo>
                    <a:pt x="13758" y="8161"/>
                  </a:lnTo>
                  <a:lnTo>
                    <a:pt x="13758" y="298"/>
                  </a:lnTo>
                  <a:cubicBezTo>
                    <a:pt x="13758" y="124"/>
                    <a:pt x="13635" y="1"/>
                    <a:pt x="13460" y="1"/>
                  </a:cubicBezTo>
                  <a:lnTo>
                    <a:pt x="8632" y="1"/>
                  </a:lnTo>
                  <a:cubicBezTo>
                    <a:pt x="7996" y="1"/>
                    <a:pt x="7350" y="257"/>
                    <a:pt x="6879" y="728"/>
                  </a:cubicBezTo>
                  <a:cubicBezTo>
                    <a:pt x="6407" y="257"/>
                    <a:pt x="5772" y="1"/>
                    <a:pt x="512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57"/>
          <p:cNvGrpSpPr/>
          <p:nvPr/>
        </p:nvGrpSpPr>
        <p:grpSpPr>
          <a:xfrm>
            <a:off x="1323933" y="1410450"/>
            <a:ext cx="343975" cy="344100"/>
            <a:chOff x="1003188" y="1986175"/>
            <a:chExt cx="343975" cy="344100"/>
          </a:xfrm>
        </p:grpSpPr>
        <p:sp>
          <p:nvSpPr>
            <p:cNvPr id="810" name="Google Shape;810;p57"/>
            <p:cNvSpPr/>
            <p:nvPr/>
          </p:nvSpPr>
          <p:spPr>
            <a:xfrm>
              <a:off x="1090863" y="1986175"/>
              <a:ext cx="168650" cy="173150"/>
            </a:xfrm>
            <a:custGeom>
              <a:avLst/>
              <a:gdLst/>
              <a:ahLst/>
              <a:cxnLst/>
              <a:rect l="l" t="t" r="r" b="b"/>
              <a:pathLst>
                <a:path w="6746" h="6926" extrusionOk="0">
                  <a:moveTo>
                    <a:pt x="1743" y="1503"/>
                  </a:moveTo>
                  <a:cubicBezTo>
                    <a:pt x="2471" y="1503"/>
                    <a:pt x="3075" y="2056"/>
                    <a:pt x="3075" y="2825"/>
                  </a:cubicBezTo>
                  <a:lnTo>
                    <a:pt x="3075" y="3553"/>
                  </a:lnTo>
                  <a:lnTo>
                    <a:pt x="1917" y="3553"/>
                  </a:lnTo>
                  <a:cubicBezTo>
                    <a:pt x="1189" y="3553"/>
                    <a:pt x="595" y="2959"/>
                    <a:pt x="595" y="2231"/>
                  </a:cubicBezTo>
                  <a:lnTo>
                    <a:pt x="595" y="1503"/>
                  </a:lnTo>
                  <a:close/>
                  <a:moveTo>
                    <a:pt x="6151" y="2825"/>
                  </a:moveTo>
                  <a:lnTo>
                    <a:pt x="6151" y="3553"/>
                  </a:lnTo>
                  <a:cubicBezTo>
                    <a:pt x="6151" y="4281"/>
                    <a:pt x="5546" y="4835"/>
                    <a:pt x="4818" y="4835"/>
                  </a:cubicBezTo>
                  <a:lnTo>
                    <a:pt x="3670" y="4835"/>
                  </a:lnTo>
                  <a:lnTo>
                    <a:pt x="3670" y="4107"/>
                  </a:lnTo>
                  <a:cubicBezTo>
                    <a:pt x="3670" y="3379"/>
                    <a:pt x="4265" y="2825"/>
                    <a:pt x="4992" y="2825"/>
                  </a:cubicBezTo>
                  <a:close/>
                  <a:moveTo>
                    <a:pt x="3362" y="0"/>
                  </a:moveTo>
                  <a:cubicBezTo>
                    <a:pt x="3208" y="0"/>
                    <a:pt x="3075" y="156"/>
                    <a:pt x="3075" y="303"/>
                  </a:cubicBezTo>
                  <a:lnTo>
                    <a:pt x="3075" y="1421"/>
                  </a:lnTo>
                  <a:cubicBezTo>
                    <a:pt x="2727" y="1113"/>
                    <a:pt x="2255" y="908"/>
                    <a:pt x="1743" y="908"/>
                  </a:cubicBezTo>
                  <a:lnTo>
                    <a:pt x="297" y="908"/>
                  </a:lnTo>
                  <a:cubicBezTo>
                    <a:pt x="123" y="908"/>
                    <a:pt x="0" y="1031"/>
                    <a:pt x="0" y="1206"/>
                  </a:cubicBezTo>
                  <a:lnTo>
                    <a:pt x="0" y="2231"/>
                  </a:lnTo>
                  <a:cubicBezTo>
                    <a:pt x="0" y="3256"/>
                    <a:pt x="851" y="4107"/>
                    <a:pt x="1917" y="4107"/>
                  </a:cubicBezTo>
                  <a:lnTo>
                    <a:pt x="3075" y="4107"/>
                  </a:lnTo>
                  <a:lnTo>
                    <a:pt x="3075" y="5132"/>
                  </a:lnTo>
                  <a:lnTo>
                    <a:pt x="3075" y="6629"/>
                  </a:lnTo>
                  <a:cubicBezTo>
                    <a:pt x="3075" y="6752"/>
                    <a:pt x="3157" y="6885"/>
                    <a:pt x="3332" y="6926"/>
                  </a:cubicBezTo>
                  <a:cubicBezTo>
                    <a:pt x="3496" y="6926"/>
                    <a:pt x="3670" y="6803"/>
                    <a:pt x="3670" y="6629"/>
                  </a:cubicBezTo>
                  <a:lnTo>
                    <a:pt x="3670" y="5429"/>
                  </a:lnTo>
                  <a:lnTo>
                    <a:pt x="4818" y="5429"/>
                  </a:lnTo>
                  <a:cubicBezTo>
                    <a:pt x="5895" y="5429"/>
                    <a:pt x="6745" y="4578"/>
                    <a:pt x="6745" y="3553"/>
                  </a:cubicBezTo>
                  <a:lnTo>
                    <a:pt x="6745" y="2528"/>
                  </a:lnTo>
                  <a:cubicBezTo>
                    <a:pt x="6745" y="2354"/>
                    <a:pt x="6612" y="2231"/>
                    <a:pt x="6448" y="2231"/>
                  </a:cubicBezTo>
                  <a:lnTo>
                    <a:pt x="4992" y="2231"/>
                  </a:lnTo>
                  <a:cubicBezTo>
                    <a:pt x="4480" y="2231"/>
                    <a:pt x="4008" y="2395"/>
                    <a:pt x="3670" y="2743"/>
                  </a:cubicBezTo>
                  <a:lnTo>
                    <a:pt x="3670" y="303"/>
                  </a:lnTo>
                  <a:cubicBezTo>
                    <a:pt x="3670" y="180"/>
                    <a:pt x="3588" y="6"/>
                    <a:pt x="3414" y="6"/>
                  </a:cubicBezTo>
                  <a:cubicBezTo>
                    <a:pt x="3396" y="2"/>
                    <a:pt x="3379" y="0"/>
                    <a:pt x="3362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7"/>
            <p:cNvSpPr/>
            <p:nvPr/>
          </p:nvSpPr>
          <p:spPr>
            <a:xfrm>
              <a:off x="1003188" y="2144500"/>
              <a:ext cx="343975" cy="185775"/>
            </a:xfrm>
            <a:custGeom>
              <a:avLst/>
              <a:gdLst/>
              <a:ahLst/>
              <a:cxnLst/>
              <a:rect l="l" t="t" r="r" b="b"/>
              <a:pathLst>
                <a:path w="13759" h="7431" extrusionOk="0">
                  <a:moveTo>
                    <a:pt x="6873" y="584"/>
                  </a:moveTo>
                  <a:cubicBezTo>
                    <a:pt x="7777" y="584"/>
                    <a:pt x="8639" y="1011"/>
                    <a:pt x="9186" y="1751"/>
                  </a:cubicBezTo>
                  <a:cubicBezTo>
                    <a:pt x="9145" y="1751"/>
                    <a:pt x="9145" y="1751"/>
                    <a:pt x="9094" y="1700"/>
                  </a:cubicBezTo>
                  <a:cubicBezTo>
                    <a:pt x="8889" y="1659"/>
                    <a:pt x="8674" y="1577"/>
                    <a:pt x="8376" y="1577"/>
                  </a:cubicBezTo>
                  <a:cubicBezTo>
                    <a:pt x="7772" y="1577"/>
                    <a:pt x="7218" y="1915"/>
                    <a:pt x="6880" y="2387"/>
                  </a:cubicBezTo>
                  <a:cubicBezTo>
                    <a:pt x="6531" y="1915"/>
                    <a:pt x="5978" y="1577"/>
                    <a:pt x="5383" y="1577"/>
                  </a:cubicBezTo>
                  <a:cubicBezTo>
                    <a:pt x="5086" y="1577"/>
                    <a:pt x="4870" y="1659"/>
                    <a:pt x="4655" y="1700"/>
                  </a:cubicBezTo>
                  <a:cubicBezTo>
                    <a:pt x="4614" y="1751"/>
                    <a:pt x="4614" y="1751"/>
                    <a:pt x="4573" y="1751"/>
                  </a:cubicBezTo>
                  <a:cubicBezTo>
                    <a:pt x="4911" y="1280"/>
                    <a:pt x="5424" y="931"/>
                    <a:pt x="5978" y="726"/>
                  </a:cubicBezTo>
                  <a:cubicBezTo>
                    <a:pt x="6274" y="630"/>
                    <a:pt x="6576" y="584"/>
                    <a:pt x="6873" y="584"/>
                  </a:cubicBezTo>
                  <a:close/>
                  <a:moveTo>
                    <a:pt x="5424" y="2172"/>
                  </a:moveTo>
                  <a:cubicBezTo>
                    <a:pt x="6070" y="2172"/>
                    <a:pt x="6582" y="2725"/>
                    <a:pt x="6582" y="3371"/>
                  </a:cubicBezTo>
                  <a:lnTo>
                    <a:pt x="6582" y="4314"/>
                  </a:lnTo>
                  <a:cubicBezTo>
                    <a:pt x="6193" y="4099"/>
                    <a:pt x="5762" y="3966"/>
                    <a:pt x="5301" y="3966"/>
                  </a:cubicBezTo>
                  <a:lnTo>
                    <a:pt x="1026" y="3966"/>
                  </a:lnTo>
                  <a:lnTo>
                    <a:pt x="1026" y="3330"/>
                  </a:lnTo>
                  <a:cubicBezTo>
                    <a:pt x="1026" y="3074"/>
                    <a:pt x="1282" y="2817"/>
                    <a:pt x="1580" y="2817"/>
                  </a:cubicBezTo>
                  <a:cubicBezTo>
                    <a:pt x="2646" y="2817"/>
                    <a:pt x="3712" y="2643"/>
                    <a:pt x="4737" y="2305"/>
                  </a:cubicBezTo>
                  <a:cubicBezTo>
                    <a:pt x="4788" y="2305"/>
                    <a:pt x="4829" y="2305"/>
                    <a:pt x="4829" y="2264"/>
                  </a:cubicBezTo>
                  <a:cubicBezTo>
                    <a:pt x="5045" y="2213"/>
                    <a:pt x="5168" y="2172"/>
                    <a:pt x="5424" y="2172"/>
                  </a:cubicBezTo>
                  <a:close/>
                  <a:moveTo>
                    <a:pt x="8325" y="2172"/>
                  </a:moveTo>
                  <a:cubicBezTo>
                    <a:pt x="8581" y="2172"/>
                    <a:pt x="8715" y="2213"/>
                    <a:pt x="8930" y="2264"/>
                  </a:cubicBezTo>
                  <a:cubicBezTo>
                    <a:pt x="8930" y="2305"/>
                    <a:pt x="8971" y="2305"/>
                    <a:pt x="9012" y="2305"/>
                  </a:cubicBezTo>
                  <a:cubicBezTo>
                    <a:pt x="10037" y="2643"/>
                    <a:pt x="11103" y="2817"/>
                    <a:pt x="12170" y="2817"/>
                  </a:cubicBezTo>
                  <a:cubicBezTo>
                    <a:pt x="12477" y="2817"/>
                    <a:pt x="12733" y="3074"/>
                    <a:pt x="12733" y="3330"/>
                  </a:cubicBezTo>
                  <a:lnTo>
                    <a:pt x="12733" y="3966"/>
                  </a:lnTo>
                  <a:lnTo>
                    <a:pt x="8458" y="3966"/>
                  </a:lnTo>
                  <a:cubicBezTo>
                    <a:pt x="7987" y="3966"/>
                    <a:pt x="7556" y="4099"/>
                    <a:pt x="7177" y="4314"/>
                  </a:cubicBezTo>
                  <a:lnTo>
                    <a:pt x="7177" y="3371"/>
                  </a:lnTo>
                  <a:cubicBezTo>
                    <a:pt x="7177" y="2725"/>
                    <a:pt x="7690" y="2172"/>
                    <a:pt x="8325" y="2172"/>
                  </a:cubicBezTo>
                  <a:close/>
                  <a:moveTo>
                    <a:pt x="13154" y="4570"/>
                  </a:moveTo>
                  <a:lnTo>
                    <a:pt x="13154" y="5719"/>
                  </a:lnTo>
                  <a:lnTo>
                    <a:pt x="8243" y="5719"/>
                  </a:lnTo>
                  <a:cubicBezTo>
                    <a:pt x="7946" y="5719"/>
                    <a:pt x="7690" y="5934"/>
                    <a:pt x="7649" y="6231"/>
                  </a:cubicBezTo>
                  <a:cubicBezTo>
                    <a:pt x="7556" y="6569"/>
                    <a:pt x="7259" y="6826"/>
                    <a:pt x="6880" y="6826"/>
                  </a:cubicBezTo>
                  <a:cubicBezTo>
                    <a:pt x="6490" y="6826"/>
                    <a:pt x="6193" y="6569"/>
                    <a:pt x="6111" y="6231"/>
                  </a:cubicBezTo>
                  <a:cubicBezTo>
                    <a:pt x="6070" y="5934"/>
                    <a:pt x="5814" y="5719"/>
                    <a:pt x="5506" y="5719"/>
                  </a:cubicBezTo>
                  <a:lnTo>
                    <a:pt x="596" y="5719"/>
                  </a:lnTo>
                  <a:lnTo>
                    <a:pt x="596" y="4570"/>
                  </a:lnTo>
                  <a:lnTo>
                    <a:pt x="5301" y="4570"/>
                  </a:lnTo>
                  <a:cubicBezTo>
                    <a:pt x="5814" y="4570"/>
                    <a:pt x="6326" y="4775"/>
                    <a:pt x="6664" y="5124"/>
                  </a:cubicBezTo>
                  <a:cubicBezTo>
                    <a:pt x="6726" y="5186"/>
                    <a:pt x="6800" y="5216"/>
                    <a:pt x="6876" y="5216"/>
                  </a:cubicBezTo>
                  <a:cubicBezTo>
                    <a:pt x="6952" y="5216"/>
                    <a:pt x="7028" y="5186"/>
                    <a:pt x="7095" y="5124"/>
                  </a:cubicBezTo>
                  <a:cubicBezTo>
                    <a:pt x="7474" y="4775"/>
                    <a:pt x="7946" y="4570"/>
                    <a:pt x="8458" y="4570"/>
                  </a:cubicBezTo>
                  <a:close/>
                  <a:moveTo>
                    <a:pt x="6872" y="1"/>
                  </a:moveTo>
                  <a:cubicBezTo>
                    <a:pt x="6513" y="1"/>
                    <a:pt x="6156" y="54"/>
                    <a:pt x="5814" y="162"/>
                  </a:cubicBezTo>
                  <a:cubicBezTo>
                    <a:pt x="4911" y="470"/>
                    <a:pt x="4143" y="1105"/>
                    <a:pt x="3763" y="1956"/>
                  </a:cubicBezTo>
                  <a:cubicBezTo>
                    <a:pt x="3035" y="2131"/>
                    <a:pt x="2308" y="2213"/>
                    <a:pt x="1580" y="2213"/>
                  </a:cubicBezTo>
                  <a:cubicBezTo>
                    <a:pt x="985" y="2213"/>
                    <a:pt x="473" y="2725"/>
                    <a:pt x="473" y="3330"/>
                  </a:cubicBezTo>
                  <a:lnTo>
                    <a:pt x="473" y="3966"/>
                  </a:lnTo>
                  <a:lnTo>
                    <a:pt x="298" y="3966"/>
                  </a:lnTo>
                  <a:cubicBezTo>
                    <a:pt x="124" y="3966"/>
                    <a:pt x="1" y="4099"/>
                    <a:pt x="1" y="4263"/>
                  </a:cubicBezTo>
                  <a:lnTo>
                    <a:pt x="1" y="6016"/>
                  </a:lnTo>
                  <a:cubicBezTo>
                    <a:pt x="1" y="6190"/>
                    <a:pt x="124" y="6313"/>
                    <a:pt x="298" y="6313"/>
                  </a:cubicBezTo>
                  <a:lnTo>
                    <a:pt x="5506" y="6313"/>
                  </a:lnTo>
                  <a:cubicBezTo>
                    <a:pt x="5506" y="6313"/>
                    <a:pt x="5557" y="6313"/>
                    <a:pt x="5557" y="6364"/>
                  </a:cubicBezTo>
                  <a:cubicBezTo>
                    <a:pt x="5680" y="6959"/>
                    <a:pt x="6234" y="7431"/>
                    <a:pt x="6880" y="7431"/>
                  </a:cubicBezTo>
                  <a:cubicBezTo>
                    <a:pt x="7515" y="7431"/>
                    <a:pt x="8069" y="6959"/>
                    <a:pt x="8202" y="6364"/>
                  </a:cubicBezTo>
                  <a:cubicBezTo>
                    <a:pt x="8202" y="6313"/>
                    <a:pt x="8243" y="6313"/>
                    <a:pt x="8243" y="6313"/>
                  </a:cubicBezTo>
                  <a:lnTo>
                    <a:pt x="13451" y="6313"/>
                  </a:lnTo>
                  <a:cubicBezTo>
                    <a:pt x="13625" y="6313"/>
                    <a:pt x="13758" y="6190"/>
                    <a:pt x="13758" y="6016"/>
                  </a:cubicBezTo>
                  <a:lnTo>
                    <a:pt x="13758" y="4263"/>
                  </a:lnTo>
                  <a:cubicBezTo>
                    <a:pt x="13758" y="4099"/>
                    <a:pt x="13625" y="3966"/>
                    <a:pt x="13451" y="3966"/>
                  </a:cubicBezTo>
                  <a:lnTo>
                    <a:pt x="13328" y="3966"/>
                  </a:lnTo>
                  <a:lnTo>
                    <a:pt x="13328" y="3330"/>
                  </a:lnTo>
                  <a:cubicBezTo>
                    <a:pt x="13328" y="2725"/>
                    <a:pt x="12815" y="2213"/>
                    <a:pt x="12221" y="2213"/>
                  </a:cubicBezTo>
                  <a:cubicBezTo>
                    <a:pt x="11452" y="2213"/>
                    <a:pt x="10724" y="2131"/>
                    <a:pt x="10037" y="1956"/>
                  </a:cubicBezTo>
                  <a:cubicBezTo>
                    <a:pt x="9658" y="1239"/>
                    <a:pt x="9053" y="634"/>
                    <a:pt x="8325" y="296"/>
                  </a:cubicBezTo>
                  <a:cubicBezTo>
                    <a:pt x="7858" y="100"/>
                    <a:pt x="7363" y="1"/>
                    <a:pt x="687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57"/>
          <p:cNvGrpSpPr/>
          <p:nvPr/>
        </p:nvGrpSpPr>
        <p:grpSpPr>
          <a:xfrm>
            <a:off x="4711150" y="1410638"/>
            <a:ext cx="321650" cy="343725"/>
            <a:chOff x="4017663" y="1976825"/>
            <a:chExt cx="321650" cy="343725"/>
          </a:xfrm>
        </p:grpSpPr>
        <p:sp>
          <p:nvSpPr>
            <p:cNvPr id="813" name="Google Shape;813;p57"/>
            <p:cNvSpPr/>
            <p:nvPr/>
          </p:nvSpPr>
          <p:spPr>
            <a:xfrm>
              <a:off x="4224988" y="1984275"/>
              <a:ext cx="78950" cy="78950"/>
            </a:xfrm>
            <a:custGeom>
              <a:avLst/>
              <a:gdLst/>
              <a:ahLst/>
              <a:cxnLst/>
              <a:rect l="l" t="t" r="r" b="b"/>
              <a:pathLst>
                <a:path w="3158" h="3158" extrusionOk="0">
                  <a:moveTo>
                    <a:pt x="0" y="0"/>
                  </a:moveTo>
                  <a:lnTo>
                    <a:pt x="0" y="1538"/>
                  </a:lnTo>
                  <a:cubicBezTo>
                    <a:pt x="0" y="1702"/>
                    <a:pt x="164" y="1835"/>
                    <a:pt x="298" y="1835"/>
                  </a:cubicBezTo>
                  <a:lnTo>
                    <a:pt x="1323" y="1835"/>
                  </a:lnTo>
                  <a:lnTo>
                    <a:pt x="1323" y="2860"/>
                  </a:lnTo>
                  <a:cubicBezTo>
                    <a:pt x="1323" y="3035"/>
                    <a:pt x="1446" y="3158"/>
                    <a:pt x="1620" y="3158"/>
                  </a:cubicBezTo>
                  <a:lnTo>
                    <a:pt x="3158" y="3158"/>
                  </a:lnTo>
                  <a:lnTo>
                    <a:pt x="3158" y="2563"/>
                  </a:lnTo>
                  <a:lnTo>
                    <a:pt x="1917" y="2563"/>
                  </a:lnTo>
                  <a:lnTo>
                    <a:pt x="1917" y="1538"/>
                  </a:lnTo>
                  <a:cubicBezTo>
                    <a:pt x="1917" y="1405"/>
                    <a:pt x="1794" y="1282"/>
                    <a:pt x="1620" y="1282"/>
                  </a:cubicBezTo>
                  <a:lnTo>
                    <a:pt x="595" y="128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7"/>
            <p:cNvSpPr/>
            <p:nvPr/>
          </p:nvSpPr>
          <p:spPr>
            <a:xfrm>
              <a:off x="4224988" y="2234150"/>
              <a:ext cx="78950" cy="78950"/>
            </a:xfrm>
            <a:custGeom>
              <a:avLst/>
              <a:gdLst/>
              <a:ahLst/>
              <a:cxnLst/>
              <a:rect l="l" t="t" r="r" b="b"/>
              <a:pathLst>
                <a:path w="3158" h="3158" extrusionOk="0">
                  <a:moveTo>
                    <a:pt x="1620" y="0"/>
                  </a:moveTo>
                  <a:cubicBezTo>
                    <a:pt x="1446" y="0"/>
                    <a:pt x="1323" y="123"/>
                    <a:pt x="1323" y="298"/>
                  </a:cubicBezTo>
                  <a:lnTo>
                    <a:pt x="1323" y="1323"/>
                  </a:lnTo>
                  <a:lnTo>
                    <a:pt x="298" y="1323"/>
                  </a:lnTo>
                  <a:cubicBezTo>
                    <a:pt x="164" y="1323"/>
                    <a:pt x="0" y="1446"/>
                    <a:pt x="0" y="1620"/>
                  </a:cubicBezTo>
                  <a:lnTo>
                    <a:pt x="0" y="3158"/>
                  </a:lnTo>
                  <a:lnTo>
                    <a:pt x="595" y="3158"/>
                  </a:lnTo>
                  <a:lnTo>
                    <a:pt x="595" y="1917"/>
                  </a:lnTo>
                  <a:lnTo>
                    <a:pt x="1620" y="1917"/>
                  </a:lnTo>
                  <a:cubicBezTo>
                    <a:pt x="1794" y="1917"/>
                    <a:pt x="1917" y="1794"/>
                    <a:pt x="1917" y="1620"/>
                  </a:cubicBezTo>
                  <a:lnTo>
                    <a:pt x="1917" y="595"/>
                  </a:lnTo>
                  <a:lnTo>
                    <a:pt x="3158" y="595"/>
                  </a:lnTo>
                  <a:lnTo>
                    <a:pt x="3158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7"/>
            <p:cNvSpPr/>
            <p:nvPr/>
          </p:nvSpPr>
          <p:spPr>
            <a:xfrm>
              <a:off x="4267538" y="2141125"/>
              <a:ext cx="18225" cy="15125"/>
            </a:xfrm>
            <a:custGeom>
              <a:avLst/>
              <a:gdLst/>
              <a:ahLst/>
              <a:cxnLst/>
              <a:rect l="l" t="t" r="r" b="b"/>
              <a:pathLst>
                <a:path w="729" h="605" extrusionOk="0">
                  <a:moveTo>
                    <a:pt x="349" y="0"/>
                  </a:moveTo>
                  <a:cubicBezTo>
                    <a:pt x="257" y="0"/>
                    <a:pt x="174" y="41"/>
                    <a:pt x="92" y="133"/>
                  </a:cubicBezTo>
                  <a:cubicBezTo>
                    <a:pt x="0" y="390"/>
                    <a:pt x="133" y="605"/>
                    <a:pt x="349" y="605"/>
                  </a:cubicBezTo>
                  <a:cubicBezTo>
                    <a:pt x="564" y="605"/>
                    <a:pt x="728" y="390"/>
                    <a:pt x="646" y="174"/>
                  </a:cubicBezTo>
                  <a:cubicBezTo>
                    <a:pt x="605" y="92"/>
                    <a:pt x="472" y="0"/>
                    <a:pt x="39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7"/>
            <p:cNvSpPr/>
            <p:nvPr/>
          </p:nvSpPr>
          <p:spPr>
            <a:xfrm>
              <a:off x="4017663" y="1976825"/>
              <a:ext cx="321650" cy="343725"/>
            </a:xfrm>
            <a:custGeom>
              <a:avLst/>
              <a:gdLst/>
              <a:ahLst/>
              <a:cxnLst/>
              <a:rect l="l" t="t" r="r" b="b"/>
              <a:pathLst>
                <a:path w="12866" h="13749" extrusionOk="0">
                  <a:moveTo>
                    <a:pt x="2399" y="595"/>
                  </a:moveTo>
                  <a:lnTo>
                    <a:pt x="2399" y="2471"/>
                  </a:lnTo>
                  <a:cubicBezTo>
                    <a:pt x="2184" y="2307"/>
                    <a:pt x="1886" y="2215"/>
                    <a:pt x="1589" y="2215"/>
                  </a:cubicBezTo>
                  <a:lnTo>
                    <a:pt x="1240" y="2215"/>
                  </a:lnTo>
                  <a:lnTo>
                    <a:pt x="1240" y="595"/>
                  </a:lnTo>
                  <a:close/>
                  <a:moveTo>
                    <a:pt x="1589" y="2820"/>
                  </a:moveTo>
                  <a:cubicBezTo>
                    <a:pt x="2009" y="2820"/>
                    <a:pt x="2399" y="3117"/>
                    <a:pt x="2399" y="3589"/>
                  </a:cubicBezTo>
                  <a:cubicBezTo>
                    <a:pt x="2399" y="4009"/>
                    <a:pt x="2050" y="4399"/>
                    <a:pt x="1589" y="4399"/>
                  </a:cubicBezTo>
                  <a:lnTo>
                    <a:pt x="605" y="4399"/>
                  </a:lnTo>
                  <a:lnTo>
                    <a:pt x="605" y="2820"/>
                  </a:lnTo>
                  <a:close/>
                  <a:moveTo>
                    <a:pt x="11707" y="5424"/>
                  </a:moveTo>
                  <a:cubicBezTo>
                    <a:pt x="12005" y="5424"/>
                    <a:pt x="12220" y="5680"/>
                    <a:pt x="12220" y="5936"/>
                  </a:cubicBezTo>
                  <a:lnTo>
                    <a:pt x="12220" y="7812"/>
                  </a:lnTo>
                  <a:cubicBezTo>
                    <a:pt x="12220" y="8110"/>
                    <a:pt x="12005" y="8325"/>
                    <a:pt x="11707" y="8325"/>
                  </a:cubicBezTo>
                  <a:lnTo>
                    <a:pt x="10385" y="8325"/>
                  </a:lnTo>
                  <a:cubicBezTo>
                    <a:pt x="9534" y="8325"/>
                    <a:pt x="8847" y="7638"/>
                    <a:pt x="8888" y="6787"/>
                  </a:cubicBezTo>
                  <a:cubicBezTo>
                    <a:pt x="8929" y="6018"/>
                    <a:pt x="9575" y="5424"/>
                    <a:pt x="10344" y="5424"/>
                  </a:cubicBezTo>
                  <a:close/>
                  <a:moveTo>
                    <a:pt x="2399" y="4737"/>
                  </a:moveTo>
                  <a:lnTo>
                    <a:pt x="2399" y="9012"/>
                  </a:lnTo>
                  <a:cubicBezTo>
                    <a:pt x="2184" y="8838"/>
                    <a:pt x="1886" y="8756"/>
                    <a:pt x="1589" y="8756"/>
                  </a:cubicBezTo>
                  <a:lnTo>
                    <a:pt x="1240" y="8756"/>
                  </a:lnTo>
                  <a:lnTo>
                    <a:pt x="1240" y="4993"/>
                  </a:lnTo>
                  <a:lnTo>
                    <a:pt x="1589" y="4993"/>
                  </a:lnTo>
                  <a:cubicBezTo>
                    <a:pt x="1886" y="4993"/>
                    <a:pt x="2184" y="4870"/>
                    <a:pt x="2399" y="4737"/>
                  </a:cubicBezTo>
                  <a:close/>
                  <a:moveTo>
                    <a:pt x="1589" y="9350"/>
                  </a:moveTo>
                  <a:cubicBezTo>
                    <a:pt x="2009" y="9350"/>
                    <a:pt x="2399" y="9688"/>
                    <a:pt x="2399" y="10119"/>
                  </a:cubicBezTo>
                  <a:cubicBezTo>
                    <a:pt x="2399" y="10591"/>
                    <a:pt x="2050" y="10929"/>
                    <a:pt x="1589" y="10929"/>
                  </a:cubicBezTo>
                  <a:lnTo>
                    <a:pt x="605" y="10929"/>
                  </a:lnTo>
                  <a:lnTo>
                    <a:pt x="605" y="9350"/>
                  </a:lnTo>
                  <a:close/>
                  <a:moveTo>
                    <a:pt x="2399" y="11277"/>
                  </a:moveTo>
                  <a:lnTo>
                    <a:pt x="2399" y="13153"/>
                  </a:lnTo>
                  <a:lnTo>
                    <a:pt x="1240" y="13153"/>
                  </a:lnTo>
                  <a:lnTo>
                    <a:pt x="1240" y="11534"/>
                  </a:lnTo>
                  <a:lnTo>
                    <a:pt x="1589" y="11534"/>
                  </a:lnTo>
                  <a:cubicBezTo>
                    <a:pt x="1886" y="11534"/>
                    <a:pt x="2184" y="11441"/>
                    <a:pt x="2399" y="11277"/>
                  </a:cubicBezTo>
                  <a:close/>
                  <a:moveTo>
                    <a:pt x="11154" y="595"/>
                  </a:moveTo>
                  <a:lnTo>
                    <a:pt x="11154" y="4819"/>
                  </a:lnTo>
                  <a:lnTo>
                    <a:pt x="10385" y="4819"/>
                  </a:lnTo>
                  <a:cubicBezTo>
                    <a:pt x="9226" y="4819"/>
                    <a:pt x="8293" y="5762"/>
                    <a:pt x="8334" y="6921"/>
                  </a:cubicBezTo>
                  <a:cubicBezTo>
                    <a:pt x="8334" y="8028"/>
                    <a:pt x="9226" y="8920"/>
                    <a:pt x="10385" y="8920"/>
                  </a:cubicBezTo>
                  <a:lnTo>
                    <a:pt x="11154" y="8920"/>
                  </a:lnTo>
                  <a:lnTo>
                    <a:pt x="11154" y="13194"/>
                  </a:lnTo>
                  <a:lnTo>
                    <a:pt x="2993" y="13194"/>
                  </a:lnTo>
                  <a:lnTo>
                    <a:pt x="2993" y="595"/>
                  </a:lnTo>
                  <a:close/>
                  <a:moveTo>
                    <a:pt x="943" y="1"/>
                  </a:moveTo>
                  <a:cubicBezTo>
                    <a:pt x="769" y="1"/>
                    <a:pt x="646" y="124"/>
                    <a:pt x="646" y="298"/>
                  </a:cubicBezTo>
                  <a:lnTo>
                    <a:pt x="646" y="2215"/>
                  </a:lnTo>
                  <a:lnTo>
                    <a:pt x="308" y="2215"/>
                  </a:lnTo>
                  <a:cubicBezTo>
                    <a:pt x="133" y="2215"/>
                    <a:pt x="0" y="2348"/>
                    <a:pt x="0" y="2512"/>
                  </a:cubicBezTo>
                  <a:lnTo>
                    <a:pt x="0" y="4696"/>
                  </a:lnTo>
                  <a:cubicBezTo>
                    <a:pt x="0" y="4819"/>
                    <a:pt x="133" y="4993"/>
                    <a:pt x="308" y="4993"/>
                  </a:cubicBezTo>
                  <a:lnTo>
                    <a:pt x="646" y="4993"/>
                  </a:lnTo>
                  <a:lnTo>
                    <a:pt x="646" y="8756"/>
                  </a:lnTo>
                  <a:lnTo>
                    <a:pt x="308" y="8756"/>
                  </a:lnTo>
                  <a:cubicBezTo>
                    <a:pt x="133" y="8756"/>
                    <a:pt x="0" y="8879"/>
                    <a:pt x="0" y="9053"/>
                  </a:cubicBezTo>
                  <a:lnTo>
                    <a:pt x="0" y="11226"/>
                  </a:lnTo>
                  <a:cubicBezTo>
                    <a:pt x="0" y="11400"/>
                    <a:pt x="133" y="11534"/>
                    <a:pt x="308" y="11534"/>
                  </a:cubicBezTo>
                  <a:lnTo>
                    <a:pt x="646" y="11534"/>
                  </a:lnTo>
                  <a:lnTo>
                    <a:pt x="646" y="13451"/>
                  </a:lnTo>
                  <a:cubicBezTo>
                    <a:pt x="646" y="13625"/>
                    <a:pt x="769" y="13748"/>
                    <a:pt x="943" y="13748"/>
                  </a:cubicBezTo>
                  <a:lnTo>
                    <a:pt x="11451" y="13748"/>
                  </a:lnTo>
                  <a:cubicBezTo>
                    <a:pt x="11625" y="13748"/>
                    <a:pt x="11748" y="13625"/>
                    <a:pt x="11748" y="13451"/>
                  </a:cubicBezTo>
                  <a:lnTo>
                    <a:pt x="11748" y="8879"/>
                  </a:lnTo>
                  <a:cubicBezTo>
                    <a:pt x="12353" y="8879"/>
                    <a:pt x="12866" y="8407"/>
                    <a:pt x="12866" y="7771"/>
                  </a:cubicBezTo>
                  <a:lnTo>
                    <a:pt x="12866" y="5936"/>
                  </a:lnTo>
                  <a:cubicBezTo>
                    <a:pt x="12866" y="5332"/>
                    <a:pt x="12353" y="4870"/>
                    <a:pt x="11748" y="4819"/>
                  </a:cubicBezTo>
                  <a:lnTo>
                    <a:pt x="11748" y="298"/>
                  </a:lnTo>
                  <a:cubicBezTo>
                    <a:pt x="11748" y="124"/>
                    <a:pt x="11625" y="1"/>
                    <a:pt x="1145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7"/>
            <p:cNvSpPr/>
            <p:nvPr/>
          </p:nvSpPr>
          <p:spPr>
            <a:xfrm>
              <a:off x="4126563" y="2048350"/>
              <a:ext cx="92050" cy="14875"/>
            </a:xfrm>
            <a:custGeom>
              <a:avLst/>
              <a:gdLst/>
              <a:ahLst/>
              <a:cxnLst/>
              <a:rect l="l" t="t" r="r" b="b"/>
              <a:pathLst>
                <a:path w="3682" h="595" extrusionOk="0">
                  <a:moveTo>
                    <a:pt x="308" y="0"/>
                  </a:moveTo>
                  <a:cubicBezTo>
                    <a:pt x="134" y="0"/>
                    <a:pt x="1" y="123"/>
                    <a:pt x="1" y="338"/>
                  </a:cubicBezTo>
                  <a:cubicBezTo>
                    <a:pt x="52" y="472"/>
                    <a:pt x="175" y="595"/>
                    <a:pt x="308" y="595"/>
                  </a:cubicBezTo>
                  <a:lnTo>
                    <a:pt x="3384" y="595"/>
                  </a:lnTo>
                  <a:cubicBezTo>
                    <a:pt x="3548" y="595"/>
                    <a:pt x="3681" y="420"/>
                    <a:pt x="3681" y="256"/>
                  </a:cubicBezTo>
                  <a:cubicBezTo>
                    <a:pt x="3640" y="82"/>
                    <a:pt x="3507" y="0"/>
                    <a:pt x="338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7"/>
            <p:cNvSpPr/>
            <p:nvPr/>
          </p:nvSpPr>
          <p:spPr>
            <a:xfrm>
              <a:off x="4137338" y="2092175"/>
              <a:ext cx="70500" cy="14875"/>
            </a:xfrm>
            <a:custGeom>
              <a:avLst/>
              <a:gdLst/>
              <a:ahLst/>
              <a:cxnLst/>
              <a:rect l="l" t="t" r="r" b="b"/>
              <a:pathLst>
                <a:path w="2820" h="595" extrusionOk="0">
                  <a:moveTo>
                    <a:pt x="298" y="0"/>
                  </a:moveTo>
                  <a:cubicBezTo>
                    <a:pt x="134" y="0"/>
                    <a:pt x="0" y="123"/>
                    <a:pt x="41" y="338"/>
                  </a:cubicBezTo>
                  <a:cubicBezTo>
                    <a:pt x="41" y="461"/>
                    <a:pt x="175" y="595"/>
                    <a:pt x="339" y="595"/>
                  </a:cubicBezTo>
                  <a:lnTo>
                    <a:pt x="2522" y="595"/>
                  </a:lnTo>
                  <a:cubicBezTo>
                    <a:pt x="2697" y="595"/>
                    <a:pt x="2820" y="420"/>
                    <a:pt x="2820" y="205"/>
                  </a:cubicBezTo>
                  <a:cubicBezTo>
                    <a:pt x="2779" y="82"/>
                    <a:pt x="2645" y="0"/>
                    <a:pt x="2481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57"/>
          <p:cNvGrpSpPr/>
          <p:nvPr/>
        </p:nvGrpSpPr>
        <p:grpSpPr>
          <a:xfrm>
            <a:off x="1323946" y="2978275"/>
            <a:ext cx="343950" cy="343725"/>
            <a:chOff x="3287238" y="1976825"/>
            <a:chExt cx="343950" cy="343725"/>
          </a:xfrm>
        </p:grpSpPr>
        <p:sp>
          <p:nvSpPr>
            <p:cNvPr id="820" name="Google Shape;820;p57"/>
            <p:cNvSpPr/>
            <p:nvPr/>
          </p:nvSpPr>
          <p:spPr>
            <a:xfrm>
              <a:off x="3339763" y="2075000"/>
              <a:ext cx="43600" cy="14875"/>
            </a:xfrm>
            <a:custGeom>
              <a:avLst/>
              <a:gdLst/>
              <a:ahLst/>
              <a:cxnLst/>
              <a:rect l="l" t="t" r="r" b="b"/>
              <a:pathLst>
                <a:path w="1744" h="595" extrusionOk="0">
                  <a:moveTo>
                    <a:pt x="1" y="0"/>
                  </a:moveTo>
                  <a:lnTo>
                    <a:pt x="1" y="595"/>
                  </a:lnTo>
                  <a:lnTo>
                    <a:pt x="1744" y="595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7"/>
            <p:cNvSpPr/>
            <p:nvPr/>
          </p:nvSpPr>
          <p:spPr>
            <a:xfrm>
              <a:off x="3339763" y="2115475"/>
              <a:ext cx="43600" cy="15150"/>
            </a:xfrm>
            <a:custGeom>
              <a:avLst/>
              <a:gdLst/>
              <a:ahLst/>
              <a:cxnLst/>
              <a:rect l="l" t="t" r="r" b="b"/>
              <a:pathLst>
                <a:path w="1744" h="606" extrusionOk="0">
                  <a:moveTo>
                    <a:pt x="1" y="1"/>
                  </a:moveTo>
                  <a:lnTo>
                    <a:pt x="1" y="606"/>
                  </a:lnTo>
                  <a:lnTo>
                    <a:pt x="1744" y="606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7"/>
            <p:cNvSpPr/>
            <p:nvPr/>
          </p:nvSpPr>
          <p:spPr>
            <a:xfrm>
              <a:off x="3427163" y="2051425"/>
              <a:ext cx="43850" cy="13850"/>
            </a:xfrm>
            <a:custGeom>
              <a:avLst/>
              <a:gdLst/>
              <a:ahLst/>
              <a:cxnLst/>
              <a:rect l="l" t="t" r="r" b="b"/>
              <a:pathLst>
                <a:path w="1754" h="554" extrusionOk="0">
                  <a:moveTo>
                    <a:pt x="1" y="0"/>
                  </a:moveTo>
                  <a:lnTo>
                    <a:pt x="1" y="554"/>
                  </a:lnTo>
                  <a:lnTo>
                    <a:pt x="1754" y="554"/>
                  </a:lnTo>
                  <a:lnTo>
                    <a:pt x="175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7"/>
            <p:cNvSpPr/>
            <p:nvPr/>
          </p:nvSpPr>
          <p:spPr>
            <a:xfrm>
              <a:off x="3427163" y="2090875"/>
              <a:ext cx="43850" cy="15150"/>
            </a:xfrm>
            <a:custGeom>
              <a:avLst/>
              <a:gdLst/>
              <a:ahLst/>
              <a:cxnLst/>
              <a:rect l="l" t="t" r="r" b="b"/>
              <a:pathLst>
                <a:path w="1754" h="606" extrusionOk="0">
                  <a:moveTo>
                    <a:pt x="1" y="1"/>
                  </a:moveTo>
                  <a:lnTo>
                    <a:pt x="1" y="606"/>
                  </a:lnTo>
                  <a:lnTo>
                    <a:pt x="1754" y="606"/>
                  </a:lnTo>
                  <a:lnTo>
                    <a:pt x="175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7"/>
            <p:cNvSpPr/>
            <p:nvPr/>
          </p:nvSpPr>
          <p:spPr>
            <a:xfrm>
              <a:off x="3287238" y="1976825"/>
              <a:ext cx="343950" cy="343725"/>
            </a:xfrm>
            <a:custGeom>
              <a:avLst/>
              <a:gdLst/>
              <a:ahLst/>
              <a:cxnLst/>
              <a:rect l="l" t="t" r="r" b="b"/>
              <a:pathLst>
                <a:path w="13758" h="13749" extrusionOk="0">
                  <a:moveTo>
                    <a:pt x="8806" y="2984"/>
                  </a:moveTo>
                  <a:lnTo>
                    <a:pt x="11328" y="10888"/>
                  </a:lnTo>
                  <a:lnTo>
                    <a:pt x="10211" y="11318"/>
                  </a:lnTo>
                  <a:lnTo>
                    <a:pt x="7740" y="3415"/>
                  </a:lnTo>
                  <a:lnTo>
                    <a:pt x="8806" y="2984"/>
                  </a:lnTo>
                  <a:close/>
                  <a:moveTo>
                    <a:pt x="3547" y="1744"/>
                  </a:moveTo>
                  <a:lnTo>
                    <a:pt x="3547" y="2471"/>
                  </a:lnTo>
                  <a:lnTo>
                    <a:pt x="3547" y="2769"/>
                  </a:lnTo>
                  <a:lnTo>
                    <a:pt x="3547" y="11400"/>
                  </a:lnTo>
                  <a:lnTo>
                    <a:pt x="2399" y="11400"/>
                  </a:lnTo>
                  <a:lnTo>
                    <a:pt x="2399" y="1744"/>
                  </a:lnTo>
                  <a:close/>
                  <a:moveTo>
                    <a:pt x="5300" y="3076"/>
                  </a:moveTo>
                  <a:lnTo>
                    <a:pt x="5300" y="11400"/>
                  </a:lnTo>
                  <a:lnTo>
                    <a:pt x="4152" y="11400"/>
                  </a:lnTo>
                  <a:lnTo>
                    <a:pt x="4152" y="3076"/>
                  </a:lnTo>
                  <a:close/>
                  <a:moveTo>
                    <a:pt x="7053" y="595"/>
                  </a:moveTo>
                  <a:lnTo>
                    <a:pt x="7053" y="11400"/>
                  </a:lnTo>
                  <a:lnTo>
                    <a:pt x="5895" y="11400"/>
                  </a:lnTo>
                  <a:lnTo>
                    <a:pt x="5895" y="2471"/>
                  </a:lnTo>
                  <a:lnTo>
                    <a:pt x="5895" y="595"/>
                  </a:lnTo>
                  <a:close/>
                  <a:moveTo>
                    <a:pt x="7648" y="5127"/>
                  </a:moveTo>
                  <a:lnTo>
                    <a:pt x="9657" y="11400"/>
                  </a:lnTo>
                  <a:lnTo>
                    <a:pt x="7648" y="11400"/>
                  </a:lnTo>
                  <a:lnTo>
                    <a:pt x="7648" y="5127"/>
                  </a:lnTo>
                  <a:close/>
                  <a:moveTo>
                    <a:pt x="13163" y="8499"/>
                  </a:moveTo>
                  <a:lnTo>
                    <a:pt x="13163" y="13153"/>
                  </a:lnTo>
                  <a:lnTo>
                    <a:pt x="605" y="13153"/>
                  </a:lnTo>
                  <a:lnTo>
                    <a:pt x="605" y="8499"/>
                  </a:lnTo>
                  <a:lnTo>
                    <a:pt x="1753" y="8499"/>
                  </a:lnTo>
                  <a:lnTo>
                    <a:pt x="1753" y="11698"/>
                  </a:lnTo>
                  <a:cubicBezTo>
                    <a:pt x="1753" y="11831"/>
                    <a:pt x="1887" y="11995"/>
                    <a:pt x="2051" y="11995"/>
                  </a:cubicBezTo>
                  <a:lnTo>
                    <a:pt x="11666" y="11995"/>
                  </a:lnTo>
                  <a:cubicBezTo>
                    <a:pt x="11841" y="11995"/>
                    <a:pt x="11964" y="11831"/>
                    <a:pt x="11964" y="11698"/>
                  </a:cubicBezTo>
                  <a:lnTo>
                    <a:pt x="11964" y="8499"/>
                  </a:lnTo>
                  <a:close/>
                  <a:moveTo>
                    <a:pt x="5598" y="1"/>
                  </a:moveTo>
                  <a:cubicBezTo>
                    <a:pt x="5434" y="1"/>
                    <a:pt x="5300" y="124"/>
                    <a:pt x="5300" y="298"/>
                  </a:cubicBezTo>
                  <a:lnTo>
                    <a:pt x="5300" y="2471"/>
                  </a:lnTo>
                  <a:lnTo>
                    <a:pt x="4152" y="2471"/>
                  </a:lnTo>
                  <a:lnTo>
                    <a:pt x="4152" y="1446"/>
                  </a:lnTo>
                  <a:cubicBezTo>
                    <a:pt x="4152" y="1323"/>
                    <a:pt x="4019" y="1149"/>
                    <a:pt x="3845" y="1149"/>
                  </a:cubicBezTo>
                  <a:lnTo>
                    <a:pt x="2102" y="1149"/>
                  </a:lnTo>
                  <a:cubicBezTo>
                    <a:pt x="1928" y="1149"/>
                    <a:pt x="1794" y="1323"/>
                    <a:pt x="1794" y="1446"/>
                  </a:cubicBezTo>
                  <a:lnTo>
                    <a:pt x="1794" y="7894"/>
                  </a:lnTo>
                  <a:lnTo>
                    <a:pt x="308" y="7894"/>
                  </a:lnTo>
                  <a:cubicBezTo>
                    <a:pt x="134" y="7894"/>
                    <a:pt x="0" y="8028"/>
                    <a:pt x="0" y="8202"/>
                  </a:cubicBezTo>
                  <a:lnTo>
                    <a:pt x="0" y="13451"/>
                  </a:lnTo>
                  <a:cubicBezTo>
                    <a:pt x="0" y="13625"/>
                    <a:pt x="134" y="13748"/>
                    <a:pt x="308" y="13748"/>
                  </a:cubicBezTo>
                  <a:lnTo>
                    <a:pt x="13460" y="13748"/>
                  </a:lnTo>
                  <a:cubicBezTo>
                    <a:pt x="13635" y="13748"/>
                    <a:pt x="13758" y="13625"/>
                    <a:pt x="13758" y="13451"/>
                  </a:cubicBezTo>
                  <a:lnTo>
                    <a:pt x="13758" y="8202"/>
                  </a:lnTo>
                  <a:cubicBezTo>
                    <a:pt x="13758" y="8028"/>
                    <a:pt x="13635" y="7894"/>
                    <a:pt x="13460" y="7894"/>
                  </a:cubicBezTo>
                  <a:lnTo>
                    <a:pt x="11666" y="7894"/>
                  </a:lnTo>
                  <a:cubicBezTo>
                    <a:pt x="11492" y="7894"/>
                    <a:pt x="11369" y="8028"/>
                    <a:pt x="11369" y="8202"/>
                  </a:cubicBezTo>
                  <a:lnTo>
                    <a:pt x="11369" y="9135"/>
                  </a:lnTo>
                  <a:lnTo>
                    <a:pt x="9278" y="2512"/>
                  </a:lnTo>
                  <a:cubicBezTo>
                    <a:pt x="9227" y="2430"/>
                    <a:pt x="9186" y="2389"/>
                    <a:pt x="9104" y="2348"/>
                  </a:cubicBezTo>
                  <a:cubicBezTo>
                    <a:pt x="9022" y="2307"/>
                    <a:pt x="8929" y="2307"/>
                    <a:pt x="8888" y="2307"/>
                  </a:cubicBezTo>
                  <a:lnTo>
                    <a:pt x="7648" y="2820"/>
                  </a:lnTo>
                  <a:lnTo>
                    <a:pt x="7648" y="298"/>
                  </a:lnTo>
                  <a:cubicBezTo>
                    <a:pt x="7648" y="124"/>
                    <a:pt x="7484" y="1"/>
                    <a:pt x="735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5" name="Google Shape;825;p57"/>
          <p:cNvCxnSpPr>
            <a:stCxn id="793" idx="2"/>
            <a:endCxn id="792" idx="0"/>
          </p:cNvCxnSpPr>
          <p:nvPr/>
        </p:nvCxnSpPr>
        <p:spPr>
          <a:xfrm>
            <a:off x="1495925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6" name="Google Shape;826;p57"/>
          <p:cNvCxnSpPr>
            <a:stCxn id="792" idx="2"/>
          </p:cNvCxnSpPr>
          <p:nvPr/>
        </p:nvCxnSpPr>
        <p:spPr>
          <a:xfrm>
            <a:off x="1495925" y="3408275"/>
            <a:ext cx="0" cy="1772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57"/>
          <p:cNvCxnSpPr>
            <a:stCxn id="791" idx="2"/>
            <a:endCxn id="790" idx="0"/>
          </p:cNvCxnSpPr>
          <p:nvPr/>
        </p:nvCxnSpPr>
        <p:spPr>
          <a:xfrm>
            <a:off x="4871975" y="1840663"/>
            <a:ext cx="0" cy="105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8" name="Google Shape;828;p57"/>
          <p:cNvCxnSpPr>
            <a:stCxn id="790" idx="2"/>
          </p:cNvCxnSpPr>
          <p:nvPr/>
        </p:nvCxnSpPr>
        <p:spPr>
          <a:xfrm>
            <a:off x="4871975" y="3408275"/>
            <a:ext cx="0" cy="178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4261A2-B24D-4C33-8013-41E34A259F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10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3988">
        <p159:morph option="byObject"/>
      </p:transition>
    </mc:Choice>
    <mc:Fallback>
      <p:transition spd="slow" advTm="139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Logistic Regression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0AA2D1-8E5D-4CE6-BFF7-3E1687D21F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2912" y="1017724"/>
            <a:ext cx="4847244" cy="3657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B922784-B263-424E-A639-3C92E1E98A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02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5102">
        <p159:morph option="byObject"/>
      </p:transition>
    </mc:Choice>
    <mc:Fallback>
      <p:transition spd="slow" advTm="151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Tree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318639-B907-458B-A75E-E2835FC9E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7838" y="1017725"/>
            <a:ext cx="4828323" cy="36576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E3809C2-C982-45C7-B43B-D4C85DEE7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90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0590">
        <p159:morph option="byObject"/>
      </p:transition>
    </mc:Choice>
    <mc:Fallback>
      <p:transition spd="slow" advTm="30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Random Forest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C838801-4592-4B50-9727-36FD68BCD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3514" y="1017725"/>
            <a:ext cx="4796972" cy="36576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BEA242C-A394-4462-8B0D-159EABFFD1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68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4065">
        <p159:morph option="byObject"/>
      </p:transition>
    </mc:Choice>
    <mc:Fallback>
      <p:transition spd="slow" advTm="240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5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Gradient Boosting Classifier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9A0D9-B180-43D8-86DC-83DC6F6EAF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119" y="1017725"/>
            <a:ext cx="4957762" cy="36576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A5FC2C9-DCBF-4D2B-8A66-93335E224E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50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4599">
        <p159:morph option="byObject"/>
      </p:transition>
    </mc:Choice>
    <mc:Fallback>
      <p:transition spd="slow" advTm="245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60"/>
          <p:cNvSpPr txBox="1">
            <a:spLocks noGrp="1"/>
          </p:cNvSpPr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57" name="Google Shape;857;p60"/>
          <p:cNvSpPr txBox="1">
            <a:spLocks noGrp="1"/>
          </p:cNvSpPr>
          <p:nvPr>
            <p:ph type="subTitle" idx="1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hlinkClick r:id="rId5"/>
              </a:rPr>
              <a:t>paarthmakkar99@gmail.com</a:t>
            </a:r>
            <a:r>
              <a:rPr lang="en-I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effectLst/>
                <a:latin typeface="-apple-system"/>
              </a:rPr>
              <a:t>www.linkedin.com/in/paarthmakkar</a:t>
            </a:r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FE30C4F-F5F9-4C3F-834E-05868D0B5949}"/>
                  </a:ext>
                </a:extLst>
              </p14:cNvPr>
              <p14:cNvContentPartPr/>
              <p14:nvPr/>
            </p14:nvContentPartPr>
            <p14:xfrm>
              <a:off x="5692140" y="246120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FE30C4F-F5F9-4C3F-834E-05868D0B594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29140" y="2398200"/>
                <a:ext cx="126000" cy="126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2C08AFCE-E1F1-45F3-A365-F198441B86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08489" y="778325"/>
            <a:ext cx="2059773" cy="2743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0AA8BF-6C26-441B-96CC-E6E5E276C4CE}"/>
              </a:ext>
            </a:extLst>
          </p:cNvPr>
          <p:cNvSpPr/>
          <p:nvPr/>
        </p:nvSpPr>
        <p:spPr>
          <a:xfrm>
            <a:off x="298174" y="218661"/>
            <a:ext cx="8547652" cy="4692926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A85E4B9-1768-4574-A54A-48B63EB193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2107">
        <p159:morph option="byObject"/>
      </p:transition>
    </mc:Choice>
    <mc:Fallback>
      <p:transition spd="slow" advTm="121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35"/>
          <p:cNvCxnSpPr>
            <a:stCxn id="305" idx="1"/>
          </p:cNvCxnSpPr>
          <p:nvPr/>
        </p:nvCxnSpPr>
        <p:spPr>
          <a:xfrm rot="10800000">
            <a:off x="-167825" y="3160425"/>
            <a:ext cx="6304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5"/>
          <p:cNvCxnSpPr>
            <a:stCxn id="307" idx="3"/>
          </p:cNvCxnSpPr>
          <p:nvPr/>
        </p:nvCxnSpPr>
        <p:spPr>
          <a:xfrm>
            <a:off x="1285275" y="1502500"/>
            <a:ext cx="8009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09" name="Google Shape;309;p35"/>
          <p:cNvSpPr txBox="1">
            <a:spLocks noGrp="1"/>
          </p:cNvSpPr>
          <p:nvPr>
            <p:ph type="subTitle" idx="3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Experimentation to find the best performing model</a:t>
            </a:r>
            <a:endParaRPr sz="1600" dirty="0"/>
          </a:p>
        </p:txBody>
      </p:sp>
      <p:sp>
        <p:nvSpPr>
          <p:cNvPr id="310" name="Google Shape;310;p35"/>
          <p:cNvSpPr txBox="1">
            <a:spLocks noGrp="1"/>
          </p:cNvSpPr>
          <p:nvPr>
            <p:ph type="subTitle" idx="1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Importance of modelling credit card approval</a:t>
            </a:r>
            <a:endParaRPr dirty="0"/>
          </a:p>
        </p:txBody>
      </p:sp>
      <p:sp>
        <p:nvSpPr>
          <p:cNvPr id="311" name="Google Shape;311;p35"/>
          <p:cNvSpPr txBox="1">
            <a:spLocks noGrp="1"/>
          </p:cNvSpPr>
          <p:nvPr>
            <p:ph type="subTitle" idx="2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gain additional insights and model improvement</a:t>
            </a:r>
            <a:endParaRPr dirty="0"/>
          </a:p>
        </p:txBody>
      </p:sp>
      <p:sp>
        <p:nvSpPr>
          <p:cNvPr id="312" name="Google Shape;312;p35"/>
          <p:cNvSpPr txBox="1">
            <a:spLocks noGrp="1"/>
          </p:cNvSpPr>
          <p:nvPr>
            <p:ph type="subTitle" idx="4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</a:t>
            </a:r>
            <a:r>
              <a:rPr lang="en" dirty="0"/>
              <a:t>hat we know so far</a:t>
            </a:r>
            <a:endParaRPr dirty="0"/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5"/>
          </p:nvPr>
        </p:nvSpPr>
        <p:spPr>
          <a:xfrm>
            <a:off x="919575" y="1319650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6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7"/>
          </p:nvPr>
        </p:nvSpPr>
        <p:spPr>
          <a:xfrm>
            <a:off x="919575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8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subTitle" idx="9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Identifying most accurate model</a:t>
            </a:r>
            <a:endParaRPr dirty="0"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13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Getting to know our data</a:t>
            </a:r>
            <a:endParaRPr dirty="0"/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 idx="14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15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6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17"/>
          </p:nvPr>
        </p:nvSpPr>
        <p:spPr>
          <a:xfrm>
            <a:off x="788675" y="3503023"/>
            <a:ext cx="2468092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Feature Engineering</a:t>
            </a:r>
            <a:endParaRPr dirty="0"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18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Deployment</a:t>
            </a:r>
            <a:endParaRPr dirty="0"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9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20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Evaluation</a:t>
            </a:r>
            <a:endParaRPr dirty="0"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21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EDA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20B65D3-EC04-4862-955C-2C18C3D4A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0048">
        <p159:morph option="byObject"/>
      </p:transition>
    </mc:Choice>
    <mc:Fallback>
      <p:transition spd="slow" advTm="200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9" name="Google Shape;419;p44"/>
          <p:cNvCxnSpPr>
            <a:stCxn id="420" idx="3"/>
            <a:endCxn id="421" idx="1"/>
          </p:cNvCxnSpPr>
          <p:nvPr/>
        </p:nvCxnSpPr>
        <p:spPr>
          <a:xfrm>
            <a:off x="4208912" y="2129725"/>
            <a:ext cx="3080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2" name="Google Shape;422;p44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423" name="Google Shape;423;p44"/>
          <p:cNvSpPr txBox="1"/>
          <p:nvPr/>
        </p:nvSpPr>
        <p:spPr>
          <a:xfrm>
            <a:off x="895217" y="1875750"/>
            <a:ext cx="2202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Current situation</a:t>
            </a:r>
            <a:endParaRPr sz="190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24" name="Google Shape;424;p44"/>
          <p:cNvSpPr txBox="1"/>
          <p:nvPr/>
        </p:nvSpPr>
        <p:spPr>
          <a:xfrm>
            <a:off x="895174" y="2215400"/>
            <a:ext cx="2202600" cy="1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Our primary task is to predict the approval or rejection of credit card application. The challenge lies in understanding the key factors influencing the target.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25" name="Google Shape;425;p44"/>
          <p:cNvSpPr txBox="1"/>
          <p:nvPr/>
        </p:nvSpPr>
        <p:spPr>
          <a:xfrm>
            <a:off x="3249812" y="2464875"/>
            <a:ext cx="1552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dirty="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Raw Data</a:t>
            </a:r>
            <a:endParaRPr sz="1900" dirty="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26" name="Google Shape;426;p44"/>
          <p:cNvSpPr txBox="1"/>
          <p:nvPr/>
        </p:nvSpPr>
        <p:spPr>
          <a:xfrm>
            <a:off x="3249824" y="2804525"/>
            <a:ext cx="15525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Data needs to be processed to gain insights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27" name="Google Shape;427;p44"/>
          <p:cNvSpPr txBox="1"/>
          <p:nvPr/>
        </p:nvSpPr>
        <p:spPr>
          <a:xfrm>
            <a:off x="4962590" y="2464875"/>
            <a:ext cx="1552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dirty="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Outliers</a:t>
            </a:r>
            <a:endParaRPr sz="1900" dirty="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28" name="Google Shape;428;p44"/>
          <p:cNvSpPr txBox="1"/>
          <p:nvPr/>
        </p:nvSpPr>
        <p:spPr>
          <a:xfrm>
            <a:off x="4973062" y="2804525"/>
            <a:ext cx="15525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Needs to be identified and treated accordingly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29" name="Google Shape;429;p44"/>
          <p:cNvSpPr txBox="1"/>
          <p:nvPr/>
        </p:nvSpPr>
        <p:spPr>
          <a:xfrm>
            <a:off x="6696325" y="2464875"/>
            <a:ext cx="1552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sz="1900" dirty="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Model Dev</a:t>
            </a:r>
            <a:endParaRPr sz="1900" dirty="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30" name="Google Shape;430;p44"/>
          <p:cNvSpPr txBox="1"/>
          <p:nvPr/>
        </p:nvSpPr>
        <p:spPr>
          <a:xfrm>
            <a:off x="6696326" y="2804525"/>
            <a:ext cx="15525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Choosing the best model for accurate prediction</a:t>
            </a:r>
            <a:endParaRPr sz="1200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31" name="Google Shape;431;p44"/>
          <p:cNvSpPr txBox="1"/>
          <p:nvPr/>
        </p:nvSpPr>
        <p:spPr>
          <a:xfrm>
            <a:off x="4977449" y="4094852"/>
            <a:ext cx="1522800" cy="4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rPr>
              <a:t>Problems</a:t>
            </a:r>
            <a:endParaRPr sz="1900">
              <a:solidFill>
                <a:schemeClr val="dk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20" name="Google Shape;420;p44"/>
          <p:cNvSpPr txBox="1"/>
          <p:nvPr/>
        </p:nvSpPr>
        <p:spPr>
          <a:xfrm>
            <a:off x="3843212" y="1946875"/>
            <a:ext cx="365700" cy="36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01</a:t>
            </a:r>
            <a:endParaRPr sz="110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32" name="Google Shape;432;p44"/>
          <p:cNvSpPr txBox="1"/>
          <p:nvPr/>
        </p:nvSpPr>
        <p:spPr>
          <a:xfrm>
            <a:off x="5555990" y="1946875"/>
            <a:ext cx="365700" cy="36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02</a:t>
            </a:r>
            <a:endParaRPr sz="110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sp>
        <p:nvSpPr>
          <p:cNvPr id="421" name="Google Shape;421;p44"/>
          <p:cNvSpPr txBox="1"/>
          <p:nvPr/>
        </p:nvSpPr>
        <p:spPr>
          <a:xfrm>
            <a:off x="7289725" y="1946875"/>
            <a:ext cx="365700" cy="36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Figtree Black"/>
                <a:ea typeface="Figtree Black"/>
                <a:cs typeface="Figtree Black"/>
                <a:sym typeface="Figtree Black"/>
              </a:rPr>
              <a:t>03</a:t>
            </a:r>
            <a:endParaRPr sz="1100">
              <a:solidFill>
                <a:schemeClr val="lt1"/>
              </a:solidFill>
              <a:latin typeface="Figtree Black"/>
              <a:ea typeface="Figtree Black"/>
              <a:cs typeface="Figtree Black"/>
              <a:sym typeface="Figtree Black"/>
            </a:endParaRPr>
          </a:p>
        </p:txBody>
      </p:sp>
      <p:grpSp>
        <p:nvGrpSpPr>
          <p:cNvPr id="433" name="Google Shape;433;p44"/>
          <p:cNvGrpSpPr/>
          <p:nvPr/>
        </p:nvGrpSpPr>
        <p:grpSpPr>
          <a:xfrm>
            <a:off x="5552503" y="1449563"/>
            <a:ext cx="372675" cy="345000"/>
            <a:chOff x="3221113" y="2520150"/>
            <a:chExt cx="372675" cy="345000"/>
          </a:xfrm>
        </p:grpSpPr>
        <p:sp>
          <p:nvSpPr>
            <p:cNvPr id="434" name="Google Shape;434;p44"/>
            <p:cNvSpPr/>
            <p:nvPr/>
          </p:nvSpPr>
          <p:spPr>
            <a:xfrm>
              <a:off x="3554288" y="2774400"/>
              <a:ext cx="14875" cy="43850"/>
            </a:xfrm>
            <a:custGeom>
              <a:avLst/>
              <a:gdLst/>
              <a:ahLst/>
              <a:cxnLst/>
              <a:rect l="l" t="t" r="r" b="b"/>
              <a:pathLst>
                <a:path w="595" h="1754" extrusionOk="0">
                  <a:moveTo>
                    <a:pt x="0" y="0"/>
                  </a:moveTo>
                  <a:lnTo>
                    <a:pt x="0" y="1753"/>
                  </a:lnTo>
                  <a:lnTo>
                    <a:pt x="595" y="1753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>
              <a:off x="3295938" y="2550150"/>
              <a:ext cx="87425" cy="151750"/>
            </a:xfrm>
            <a:custGeom>
              <a:avLst/>
              <a:gdLst/>
              <a:ahLst/>
              <a:cxnLst/>
              <a:rect l="l" t="t" r="r" b="b"/>
              <a:pathLst>
                <a:path w="3497" h="6070" extrusionOk="0">
                  <a:moveTo>
                    <a:pt x="2174" y="0"/>
                  </a:moveTo>
                  <a:lnTo>
                    <a:pt x="1662" y="298"/>
                  </a:lnTo>
                  <a:lnTo>
                    <a:pt x="2266" y="1282"/>
                  </a:lnTo>
                  <a:cubicBezTo>
                    <a:pt x="2389" y="1456"/>
                    <a:pt x="2389" y="1671"/>
                    <a:pt x="2266" y="1835"/>
                  </a:cubicBezTo>
                  <a:lnTo>
                    <a:pt x="2266" y="1876"/>
                  </a:lnTo>
                  <a:cubicBezTo>
                    <a:pt x="1959" y="2348"/>
                    <a:pt x="2092" y="2953"/>
                    <a:pt x="2523" y="3332"/>
                  </a:cubicBezTo>
                  <a:lnTo>
                    <a:pt x="2646" y="3414"/>
                  </a:lnTo>
                  <a:cubicBezTo>
                    <a:pt x="2820" y="3547"/>
                    <a:pt x="2902" y="3763"/>
                    <a:pt x="2861" y="3927"/>
                  </a:cubicBezTo>
                  <a:lnTo>
                    <a:pt x="2820" y="4101"/>
                  </a:lnTo>
                  <a:cubicBezTo>
                    <a:pt x="2779" y="4357"/>
                    <a:pt x="2564" y="4531"/>
                    <a:pt x="2307" y="4531"/>
                  </a:cubicBezTo>
                  <a:lnTo>
                    <a:pt x="1580" y="4531"/>
                  </a:lnTo>
                  <a:cubicBezTo>
                    <a:pt x="1282" y="4531"/>
                    <a:pt x="1026" y="4654"/>
                    <a:pt x="811" y="4870"/>
                  </a:cubicBezTo>
                  <a:lnTo>
                    <a:pt x="1" y="5639"/>
                  </a:lnTo>
                  <a:lnTo>
                    <a:pt x="421" y="6069"/>
                  </a:lnTo>
                  <a:lnTo>
                    <a:pt x="1241" y="5259"/>
                  </a:lnTo>
                  <a:cubicBezTo>
                    <a:pt x="1323" y="5167"/>
                    <a:pt x="1446" y="5126"/>
                    <a:pt x="1580" y="5126"/>
                  </a:cubicBezTo>
                  <a:lnTo>
                    <a:pt x="2307" y="5126"/>
                  </a:lnTo>
                  <a:cubicBezTo>
                    <a:pt x="2861" y="5126"/>
                    <a:pt x="3333" y="4747"/>
                    <a:pt x="3415" y="4183"/>
                  </a:cubicBezTo>
                  <a:lnTo>
                    <a:pt x="3456" y="4019"/>
                  </a:lnTo>
                  <a:cubicBezTo>
                    <a:pt x="3497" y="3629"/>
                    <a:pt x="3333" y="3250"/>
                    <a:pt x="3035" y="2994"/>
                  </a:cubicBezTo>
                  <a:lnTo>
                    <a:pt x="2861" y="2860"/>
                  </a:lnTo>
                  <a:cubicBezTo>
                    <a:pt x="2687" y="2696"/>
                    <a:pt x="2605" y="2389"/>
                    <a:pt x="2779" y="2184"/>
                  </a:cubicBezTo>
                  <a:lnTo>
                    <a:pt x="2779" y="2133"/>
                  </a:lnTo>
                  <a:cubicBezTo>
                    <a:pt x="2984" y="1753"/>
                    <a:pt x="2984" y="1323"/>
                    <a:pt x="2779" y="943"/>
                  </a:cubicBezTo>
                  <a:lnTo>
                    <a:pt x="217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3420763" y="2565000"/>
              <a:ext cx="88700" cy="178400"/>
            </a:xfrm>
            <a:custGeom>
              <a:avLst/>
              <a:gdLst/>
              <a:ahLst/>
              <a:cxnLst/>
              <a:rect l="l" t="t" r="r" b="b"/>
              <a:pathLst>
                <a:path w="3548" h="7136" extrusionOk="0">
                  <a:moveTo>
                    <a:pt x="0" y="1"/>
                  </a:moveTo>
                  <a:lnTo>
                    <a:pt x="0" y="606"/>
                  </a:lnTo>
                  <a:cubicBezTo>
                    <a:pt x="1630" y="606"/>
                    <a:pt x="2953" y="1928"/>
                    <a:pt x="2953" y="3589"/>
                  </a:cubicBezTo>
                  <a:cubicBezTo>
                    <a:pt x="2953" y="5219"/>
                    <a:pt x="1630" y="6582"/>
                    <a:pt x="0" y="6582"/>
                  </a:cubicBezTo>
                  <a:lnTo>
                    <a:pt x="0" y="7136"/>
                  </a:lnTo>
                  <a:cubicBezTo>
                    <a:pt x="1969" y="7136"/>
                    <a:pt x="3547" y="5557"/>
                    <a:pt x="3547" y="3589"/>
                  </a:cubicBezTo>
                  <a:cubicBezTo>
                    <a:pt x="3547" y="1631"/>
                    <a:pt x="1969" y="1"/>
                    <a:pt x="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3221113" y="2520150"/>
              <a:ext cx="372675" cy="345000"/>
            </a:xfrm>
            <a:custGeom>
              <a:avLst/>
              <a:gdLst/>
              <a:ahLst/>
              <a:cxnLst/>
              <a:rect l="l" t="t" r="r" b="b"/>
              <a:pathLst>
                <a:path w="14907" h="13800" extrusionOk="0">
                  <a:moveTo>
                    <a:pt x="8243" y="4194"/>
                  </a:moveTo>
                  <a:cubicBezTo>
                    <a:pt x="8796" y="4317"/>
                    <a:pt x="9186" y="4788"/>
                    <a:pt x="9186" y="5383"/>
                  </a:cubicBezTo>
                  <a:cubicBezTo>
                    <a:pt x="9186" y="5947"/>
                    <a:pt x="8796" y="6459"/>
                    <a:pt x="8243" y="6582"/>
                  </a:cubicBezTo>
                  <a:lnTo>
                    <a:pt x="8243" y="4194"/>
                  </a:lnTo>
                  <a:close/>
                  <a:moveTo>
                    <a:pt x="7689" y="606"/>
                  </a:moveTo>
                  <a:lnTo>
                    <a:pt x="7689" y="8376"/>
                  </a:lnTo>
                  <a:lnTo>
                    <a:pt x="4275" y="8376"/>
                  </a:lnTo>
                  <a:cubicBezTo>
                    <a:pt x="3588" y="7525"/>
                    <a:pt x="3209" y="6459"/>
                    <a:pt x="3209" y="5383"/>
                  </a:cubicBezTo>
                  <a:cubicBezTo>
                    <a:pt x="3209" y="2871"/>
                    <a:pt x="5167" y="770"/>
                    <a:pt x="7689" y="606"/>
                  </a:cubicBezTo>
                  <a:close/>
                  <a:moveTo>
                    <a:pt x="8243" y="606"/>
                  </a:moveTo>
                  <a:cubicBezTo>
                    <a:pt x="10764" y="770"/>
                    <a:pt x="12733" y="2871"/>
                    <a:pt x="12733" y="5383"/>
                  </a:cubicBezTo>
                  <a:cubicBezTo>
                    <a:pt x="12733" y="6459"/>
                    <a:pt x="12343" y="7525"/>
                    <a:pt x="11667" y="8376"/>
                  </a:cubicBezTo>
                  <a:lnTo>
                    <a:pt x="8243" y="8376"/>
                  </a:lnTo>
                  <a:lnTo>
                    <a:pt x="8243" y="7177"/>
                  </a:lnTo>
                  <a:cubicBezTo>
                    <a:pt x="9145" y="7054"/>
                    <a:pt x="9780" y="6285"/>
                    <a:pt x="9780" y="5383"/>
                  </a:cubicBezTo>
                  <a:cubicBezTo>
                    <a:pt x="9780" y="4491"/>
                    <a:pt x="9145" y="3722"/>
                    <a:pt x="8243" y="3589"/>
                  </a:cubicBezTo>
                  <a:lnTo>
                    <a:pt x="8243" y="606"/>
                  </a:lnTo>
                  <a:close/>
                  <a:moveTo>
                    <a:pt x="13799" y="8930"/>
                  </a:moveTo>
                  <a:cubicBezTo>
                    <a:pt x="14014" y="8930"/>
                    <a:pt x="14229" y="9145"/>
                    <a:pt x="14270" y="9360"/>
                  </a:cubicBezTo>
                  <a:cubicBezTo>
                    <a:pt x="14311" y="9658"/>
                    <a:pt x="14055" y="9914"/>
                    <a:pt x="13799" y="9914"/>
                  </a:cubicBezTo>
                  <a:lnTo>
                    <a:pt x="3845" y="9914"/>
                  </a:lnTo>
                  <a:cubicBezTo>
                    <a:pt x="3158" y="9914"/>
                    <a:pt x="2604" y="10468"/>
                    <a:pt x="2645" y="11113"/>
                  </a:cubicBezTo>
                  <a:cubicBezTo>
                    <a:pt x="2697" y="11749"/>
                    <a:pt x="3209" y="12221"/>
                    <a:pt x="3804" y="12221"/>
                  </a:cubicBezTo>
                  <a:lnTo>
                    <a:pt x="13799" y="12221"/>
                  </a:lnTo>
                  <a:cubicBezTo>
                    <a:pt x="14055" y="12221"/>
                    <a:pt x="14270" y="12436"/>
                    <a:pt x="14270" y="12692"/>
                  </a:cubicBezTo>
                  <a:lnTo>
                    <a:pt x="14270" y="13072"/>
                  </a:lnTo>
                  <a:cubicBezTo>
                    <a:pt x="14270" y="13164"/>
                    <a:pt x="14229" y="13205"/>
                    <a:pt x="14137" y="13205"/>
                  </a:cubicBezTo>
                  <a:lnTo>
                    <a:pt x="2994" y="13205"/>
                  </a:lnTo>
                  <a:cubicBezTo>
                    <a:pt x="2861" y="13205"/>
                    <a:pt x="2738" y="13164"/>
                    <a:pt x="2645" y="13072"/>
                  </a:cubicBezTo>
                  <a:cubicBezTo>
                    <a:pt x="687" y="11237"/>
                    <a:pt x="1969" y="8930"/>
                    <a:pt x="3804" y="8930"/>
                  </a:cubicBezTo>
                  <a:close/>
                  <a:moveTo>
                    <a:pt x="7945" y="1"/>
                  </a:moveTo>
                  <a:cubicBezTo>
                    <a:pt x="5003" y="1"/>
                    <a:pt x="2604" y="2441"/>
                    <a:pt x="2604" y="5383"/>
                  </a:cubicBezTo>
                  <a:cubicBezTo>
                    <a:pt x="2604" y="6459"/>
                    <a:pt x="2953" y="7484"/>
                    <a:pt x="3547" y="8376"/>
                  </a:cubicBezTo>
                  <a:cubicBezTo>
                    <a:pt x="1415" y="8592"/>
                    <a:pt x="0" y="11237"/>
                    <a:pt x="2133" y="13461"/>
                  </a:cubicBezTo>
                  <a:cubicBezTo>
                    <a:pt x="2307" y="13635"/>
                    <a:pt x="2697" y="13799"/>
                    <a:pt x="2953" y="13799"/>
                  </a:cubicBezTo>
                  <a:lnTo>
                    <a:pt x="14434" y="13799"/>
                  </a:lnTo>
                  <a:cubicBezTo>
                    <a:pt x="14650" y="13799"/>
                    <a:pt x="14865" y="13584"/>
                    <a:pt x="14865" y="13379"/>
                  </a:cubicBezTo>
                  <a:lnTo>
                    <a:pt x="14865" y="12221"/>
                  </a:lnTo>
                  <a:cubicBezTo>
                    <a:pt x="14865" y="11923"/>
                    <a:pt x="14568" y="11626"/>
                    <a:pt x="14270" y="11626"/>
                  </a:cubicBezTo>
                  <a:lnTo>
                    <a:pt x="3670" y="11626"/>
                  </a:lnTo>
                  <a:cubicBezTo>
                    <a:pt x="3588" y="11626"/>
                    <a:pt x="3506" y="11626"/>
                    <a:pt x="3465" y="11534"/>
                  </a:cubicBezTo>
                  <a:cubicBezTo>
                    <a:pt x="3035" y="11072"/>
                    <a:pt x="3373" y="10468"/>
                    <a:pt x="3845" y="10468"/>
                  </a:cubicBezTo>
                  <a:lnTo>
                    <a:pt x="13758" y="10468"/>
                  </a:lnTo>
                  <a:cubicBezTo>
                    <a:pt x="14311" y="10468"/>
                    <a:pt x="14783" y="10088"/>
                    <a:pt x="14865" y="9535"/>
                  </a:cubicBezTo>
                  <a:cubicBezTo>
                    <a:pt x="14906" y="8889"/>
                    <a:pt x="14393" y="8376"/>
                    <a:pt x="13799" y="8376"/>
                  </a:cubicBezTo>
                  <a:lnTo>
                    <a:pt x="12435" y="8376"/>
                  </a:lnTo>
                  <a:cubicBezTo>
                    <a:pt x="12989" y="7484"/>
                    <a:pt x="13327" y="6459"/>
                    <a:pt x="13327" y="5383"/>
                  </a:cubicBezTo>
                  <a:cubicBezTo>
                    <a:pt x="13327" y="2441"/>
                    <a:pt x="10939" y="1"/>
                    <a:pt x="794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44"/>
          <p:cNvGrpSpPr/>
          <p:nvPr/>
        </p:nvGrpSpPr>
        <p:grpSpPr>
          <a:xfrm>
            <a:off x="3854074" y="1450200"/>
            <a:ext cx="343975" cy="343725"/>
            <a:chOff x="4744988" y="1976825"/>
            <a:chExt cx="343975" cy="343725"/>
          </a:xfrm>
        </p:grpSpPr>
        <p:sp>
          <p:nvSpPr>
            <p:cNvPr id="439" name="Google Shape;439;p44"/>
            <p:cNvSpPr/>
            <p:nvPr/>
          </p:nvSpPr>
          <p:spPr>
            <a:xfrm>
              <a:off x="4788813" y="2020400"/>
              <a:ext cx="47950" cy="59125"/>
            </a:xfrm>
            <a:custGeom>
              <a:avLst/>
              <a:gdLst/>
              <a:ahLst/>
              <a:cxnLst/>
              <a:rect l="l" t="t" r="r" b="b"/>
              <a:pathLst>
                <a:path w="1918" h="2365" extrusionOk="0">
                  <a:moveTo>
                    <a:pt x="298" y="1"/>
                  </a:moveTo>
                  <a:cubicBezTo>
                    <a:pt x="165" y="1"/>
                    <a:pt x="42" y="134"/>
                    <a:pt x="1" y="257"/>
                  </a:cubicBezTo>
                  <a:cubicBezTo>
                    <a:pt x="1" y="431"/>
                    <a:pt x="124" y="605"/>
                    <a:pt x="298" y="605"/>
                  </a:cubicBezTo>
                  <a:lnTo>
                    <a:pt x="677" y="605"/>
                  </a:lnTo>
                  <a:lnTo>
                    <a:pt x="677" y="2051"/>
                  </a:lnTo>
                  <a:cubicBezTo>
                    <a:pt x="677" y="2184"/>
                    <a:pt x="770" y="2307"/>
                    <a:pt x="893" y="2358"/>
                  </a:cubicBezTo>
                  <a:cubicBezTo>
                    <a:pt x="914" y="2363"/>
                    <a:pt x="935" y="2365"/>
                    <a:pt x="955" y="2365"/>
                  </a:cubicBezTo>
                  <a:cubicBezTo>
                    <a:pt x="1133" y="2365"/>
                    <a:pt x="1241" y="2208"/>
                    <a:pt x="1241" y="2051"/>
                  </a:cubicBezTo>
                  <a:lnTo>
                    <a:pt x="1241" y="605"/>
                  </a:lnTo>
                  <a:lnTo>
                    <a:pt x="1620" y="605"/>
                  </a:lnTo>
                  <a:cubicBezTo>
                    <a:pt x="1754" y="605"/>
                    <a:pt x="1877" y="513"/>
                    <a:pt x="1918" y="349"/>
                  </a:cubicBezTo>
                  <a:cubicBezTo>
                    <a:pt x="1918" y="175"/>
                    <a:pt x="1795" y="1"/>
                    <a:pt x="162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>
              <a:off x="4744988" y="1976825"/>
              <a:ext cx="343975" cy="343725"/>
            </a:xfrm>
            <a:custGeom>
              <a:avLst/>
              <a:gdLst/>
              <a:ahLst/>
              <a:cxnLst/>
              <a:rect l="l" t="t" r="r" b="b"/>
              <a:pathLst>
                <a:path w="13759" h="13749" extrusionOk="0">
                  <a:moveTo>
                    <a:pt x="6582" y="595"/>
                  </a:moveTo>
                  <a:lnTo>
                    <a:pt x="6582" y="8756"/>
                  </a:lnTo>
                  <a:lnTo>
                    <a:pt x="595" y="8756"/>
                  </a:lnTo>
                  <a:lnTo>
                    <a:pt x="595" y="1108"/>
                  </a:lnTo>
                  <a:cubicBezTo>
                    <a:pt x="595" y="811"/>
                    <a:pt x="811" y="595"/>
                    <a:pt x="1108" y="595"/>
                  </a:cubicBezTo>
                  <a:close/>
                  <a:moveTo>
                    <a:pt x="12641" y="595"/>
                  </a:moveTo>
                  <a:cubicBezTo>
                    <a:pt x="12938" y="595"/>
                    <a:pt x="13153" y="811"/>
                    <a:pt x="13153" y="1108"/>
                  </a:cubicBezTo>
                  <a:lnTo>
                    <a:pt x="13153" y="8756"/>
                  </a:lnTo>
                  <a:lnTo>
                    <a:pt x="7177" y="8756"/>
                  </a:lnTo>
                  <a:lnTo>
                    <a:pt x="7177" y="595"/>
                  </a:lnTo>
                  <a:close/>
                  <a:moveTo>
                    <a:pt x="13153" y="9350"/>
                  </a:moveTo>
                  <a:lnTo>
                    <a:pt x="13153" y="10201"/>
                  </a:lnTo>
                  <a:cubicBezTo>
                    <a:pt x="13153" y="10509"/>
                    <a:pt x="12938" y="10714"/>
                    <a:pt x="12641" y="10714"/>
                  </a:cubicBezTo>
                  <a:lnTo>
                    <a:pt x="1108" y="10714"/>
                  </a:lnTo>
                  <a:cubicBezTo>
                    <a:pt x="811" y="10714"/>
                    <a:pt x="595" y="10509"/>
                    <a:pt x="595" y="10201"/>
                  </a:cubicBezTo>
                  <a:lnTo>
                    <a:pt x="595" y="9350"/>
                  </a:lnTo>
                  <a:close/>
                  <a:moveTo>
                    <a:pt x="8120" y="11318"/>
                  </a:moveTo>
                  <a:cubicBezTo>
                    <a:pt x="8161" y="11954"/>
                    <a:pt x="8325" y="12600"/>
                    <a:pt x="8581" y="13194"/>
                  </a:cubicBezTo>
                  <a:lnTo>
                    <a:pt x="5167" y="13194"/>
                  </a:lnTo>
                  <a:cubicBezTo>
                    <a:pt x="5424" y="12600"/>
                    <a:pt x="5598" y="11954"/>
                    <a:pt x="5639" y="11318"/>
                  </a:cubicBezTo>
                  <a:close/>
                  <a:moveTo>
                    <a:pt x="1108" y="1"/>
                  </a:moveTo>
                  <a:cubicBezTo>
                    <a:pt x="472" y="1"/>
                    <a:pt x="1" y="462"/>
                    <a:pt x="1" y="1108"/>
                  </a:cubicBezTo>
                  <a:lnTo>
                    <a:pt x="1" y="10252"/>
                  </a:lnTo>
                  <a:cubicBezTo>
                    <a:pt x="1" y="10847"/>
                    <a:pt x="472" y="11318"/>
                    <a:pt x="1108" y="11318"/>
                  </a:cubicBezTo>
                  <a:lnTo>
                    <a:pt x="4993" y="11318"/>
                  </a:lnTo>
                  <a:cubicBezTo>
                    <a:pt x="4952" y="11954"/>
                    <a:pt x="4788" y="12600"/>
                    <a:pt x="4481" y="13153"/>
                  </a:cubicBezTo>
                  <a:lnTo>
                    <a:pt x="3589" y="13153"/>
                  </a:lnTo>
                  <a:cubicBezTo>
                    <a:pt x="3455" y="13153"/>
                    <a:pt x="3332" y="13276"/>
                    <a:pt x="3291" y="13410"/>
                  </a:cubicBezTo>
                  <a:cubicBezTo>
                    <a:pt x="3291" y="13584"/>
                    <a:pt x="3414" y="13748"/>
                    <a:pt x="3589" y="13748"/>
                  </a:cubicBezTo>
                  <a:lnTo>
                    <a:pt x="10170" y="13748"/>
                  </a:lnTo>
                  <a:cubicBezTo>
                    <a:pt x="10293" y="13748"/>
                    <a:pt x="10427" y="13666"/>
                    <a:pt x="10468" y="13492"/>
                  </a:cubicBezTo>
                  <a:cubicBezTo>
                    <a:pt x="10468" y="13328"/>
                    <a:pt x="10334" y="13153"/>
                    <a:pt x="10170" y="13153"/>
                  </a:cubicBezTo>
                  <a:lnTo>
                    <a:pt x="9227" y="13153"/>
                  </a:lnTo>
                  <a:cubicBezTo>
                    <a:pt x="8930" y="12600"/>
                    <a:pt x="8756" y="11954"/>
                    <a:pt x="8715" y="11318"/>
                  </a:cubicBezTo>
                  <a:lnTo>
                    <a:pt x="12641" y="11318"/>
                  </a:lnTo>
                  <a:cubicBezTo>
                    <a:pt x="13287" y="11318"/>
                    <a:pt x="13758" y="10847"/>
                    <a:pt x="13758" y="10252"/>
                  </a:cubicBezTo>
                  <a:lnTo>
                    <a:pt x="13758" y="1108"/>
                  </a:lnTo>
                  <a:cubicBezTo>
                    <a:pt x="13758" y="462"/>
                    <a:pt x="13287" y="1"/>
                    <a:pt x="1264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4843163" y="2064225"/>
              <a:ext cx="38450" cy="15150"/>
            </a:xfrm>
            <a:custGeom>
              <a:avLst/>
              <a:gdLst/>
              <a:ahLst/>
              <a:cxnLst/>
              <a:rect l="l" t="t" r="r" b="b"/>
              <a:pathLst>
                <a:path w="1538" h="606" extrusionOk="0">
                  <a:moveTo>
                    <a:pt x="349" y="1"/>
                  </a:moveTo>
                  <a:cubicBezTo>
                    <a:pt x="133" y="1"/>
                    <a:pt x="0" y="175"/>
                    <a:pt x="41" y="349"/>
                  </a:cubicBezTo>
                  <a:cubicBezTo>
                    <a:pt x="41" y="513"/>
                    <a:pt x="174" y="605"/>
                    <a:pt x="349" y="605"/>
                  </a:cubicBezTo>
                  <a:lnTo>
                    <a:pt x="1199" y="605"/>
                  </a:lnTo>
                  <a:cubicBezTo>
                    <a:pt x="1374" y="605"/>
                    <a:pt x="1538" y="431"/>
                    <a:pt x="1497" y="257"/>
                  </a:cubicBezTo>
                  <a:cubicBezTo>
                    <a:pt x="1456" y="134"/>
                    <a:pt x="1323" y="1"/>
                    <a:pt x="11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4788813" y="2108050"/>
              <a:ext cx="92800" cy="14900"/>
            </a:xfrm>
            <a:custGeom>
              <a:avLst/>
              <a:gdLst/>
              <a:ahLst/>
              <a:cxnLst/>
              <a:rect l="l" t="t" r="r" b="b"/>
              <a:pathLst>
                <a:path w="3712" h="596" extrusionOk="0">
                  <a:moveTo>
                    <a:pt x="298" y="1"/>
                  </a:moveTo>
                  <a:cubicBezTo>
                    <a:pt x="124" y="1"/>
                    <a:pt x="1" y="175"/>
                    <a:pt x="42" y="339"/>
                  </a:cubicBezTo>
                  <a:cubicBezTo>
                    <a:pt x="42" y="513"/>
                    <a:pt x="165" y="595"/>
                    <a:pt x="339" y="595"/>
                  </a:cubicBezTo>
                  <a:lnTo>
                    <a:pt x="3373" y="595"/>
                  </a:lnTo>
                  <a:cubicBezTo>
                    <a:pt x="3548" y="595"/>
                    <a:pt x="3712" y="431"/>
                    <a:pt x="3671" y="257"/>
                  </a:cubicBezTo>
                  <a:cubicBezTo>
                    <a:pt x="3630" y="134"/>
                    <a:pt x="3497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4788813" y="2151875"/>
              <a:ext cx="92800" cy="14900"/>
            </a:xfrm>
            <a:custGeom>
              <a:avLst/>
              <a:gdLst/>
              <a:ahLst/>
              <a:cxnLst/>
              <a:rect l="l" t="t" r="r" b="b"/>
              <a:pathLst>
                <a:path w="3712" h="596" extrusionOk="0">
                  <a:moveTo>
                    <a:pt x="298" y="1"/>
                  </a:moveTo>
                  <a:cubicBezTo>
                    <a:pt x="124" y="1"/>
                    <a:pt x="1" y="175"/>
                    <a:pt x="42" y="339"/>
                  </a:cubicBezTo>
                  <a:cubicBezTo>
                    <a:pt x="42" y="472"/>
                    <a:pt x="165" y="595"/>
                    <a:pt x="339" y="595"/>
                  </a:cubicBezTo>
                  <a:lnTo>
                    <a:pt x="3373" y="595"/>
                  </a:lnTo>
                  <a:cubicBezTo>
                    <a:pt x="3548" y="595"/>
                    <a:pt x="3712" y="431"/>
                    <a:pt x="3671" y="257"/>
                  </a:cubicBezTo>
                  <a:cubicBezTo>
                    <a:pt x="3630" y="83"/>
                    <a:pt x="3497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4953088" y="2108050"/>
              <a:ext cx="92050" cy="14900"/>
            </a:xfrm>
            <a:custGeom>
              <a:avLst/>
              <a:gdLst/>
              <a:ahLst/>
              <a:cxnLst/>
              <a:rect l="l" t="t" r="r" b="b"/>
              <a:pathLst>
                <a:path w="3682" h="596" extrusionOk="0">
                  <a:moveTo>
                    <a:pt x="308" y="1"/>
                  </a:moveTo>
                  <a:cubicBezTo>
                    <a:pt x="134" y="1"/>
                    <a:pt x="1" y="175"/>
                    <a:pt x="1" y="339"/>
                  </a:cubicBezTo>
                  <a:cubicBezTo>
                    <a:pt x="52" y="513"/>
                    <a:pt x="175" y="595"/>
                    <a:pt x="308" y="595"/>
                  </a:cubicBezTo>
                  <a:lnTo>
                    <a:pt x="3384" y="595"/>
                  </a:lnTo>
                  <a:cubicBezTo>
                    <a:pt x="3548" y="595"/>
                    <a:pt x="3681" y="431"/>
                    <a:pt x="3681" y="257"/>
                  </a:cubicBezTo>
                  <a:cubicBezTo>
                    <a:pt x="3640" y="134"/>
                    <a:pt x="3507" y="1"/>
                    <a:pt x="3384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4953088" y="2064225"/>
              <a:ext cx="92050" cy="15150"/>
            </a:xfrm>
            <a:custGeom>
              <a:avLst/>
              <a:gdLst/>
              <a:ahLst/>
              <a:cxnLst/>
              <a:rect l="l" t="t" r="r" b="b"/>
              <a:pathLst>
                <a:path w="3682" h="606" extrusionOk="0">
                  <a:moveTo>
                    <a:pt x="308" y="1"/>
                  </a:moveTo>
                  <a:cubicBezTo>
                    <a:pt x="134" y="1"/>
                    <a:pt x="1" y="175"/>
                    <a:pt x="1" y="349"/>
                  </a:cubicBezTo>
                  <a:cubicBezTo>
                    <a:pt x="52" y="513"/>
                    <a:pt x="175" y="605"/>
                    <a:pt x="308" y="605"/>
                  </a:cubicBezTo>
                  <a:lnTo>
                    <a:pt x="3384" y="605"/>
                  </a:lnTo>
                  <a:cubicBezTo>
                    <a:pt x="3548" y="605"/>
                    <a:pt x="3681" y="431"/>
                    <a:pt x="3681" y="257"/>
                  </a:cubicBezTo>
                  <a:cubicBezTo>
                    <a:pt x="3640" y="134"/>
                    <a:pt x="3507" y="1"/>
                    <a:pt x="338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>
              <a:off x="4953088" y="2020400"/>
              <a:ext cx="92050" cy="15150"/>
            </a:xfrm>
            <a:custGeom>
              <a:avLst/>
              <a:gdLst/>
              <a:ahLst/>
              <a:cxnLst/>
              <a:rect l="l" t="t" r="r" b="b"/>
              <a:pathLst>
                <a:path w="3682" h="606" extrusionOk="0">
                  <a:moveTo>
                    <a:pt x="308" y="1"/>
                  </a:moveTo>
                  <a:cubicBezTo>
                    <a:pt x="134" y="1"/>
                    <a:pt x="1" y="175"/>
                    <a:pt x="1" y="349"/>
                  </a:cubicBezTo>
                  <a:cubicBezTo>
                    <a:pt x="52" y="513"/>
                    <a:pt x="175" y="605"/>
                    <a:pt x="308" y="605"/>
                  </a:cubicBezTo>
                  <a:lnTo>
                    <a:pt x="3384" y="605"/>
                  </a:lnTo>
                  <a:cubicBezTo>
                    <a:pt x="3548" y="605"/>
                    <a:pt x="3681" y="431"/>
                    <a:pt x="3681" y="257"/>
                  </a:cubicBezTo>
                  <a:cubicBezTo>
                    <a:pt x="3640" y="134"/>
                    <a:pt x="3507" y="1"/>
                    <a:pt x="3384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>
              <a:off x="4953088" y="2151875"/>
              <a:ext cx="70525" cy="14900"/>
            </a:xfrm>
            <a:custGeom>
              <a:avLst/>
              <a:gdLst/>
              <a:ahLst/>
              <a:cxnLst/>
              <a:rect l="l" t="t" r="r" b="b"/>
              <a:pathLst>
                <a:path w="2821" h="596" extrusionOk="0">
                  <a:moveTo>
                    <a:pt x="308" y="1"/>
                  </a:moveTo>
                  <a:cubicBezTo>
                    <a:pt x="134" y="1"/>
                    <a:pt x="1" y="175"/>
                    <a:pt x="1" y="339"/>
                  </a:cubicBezTo>
                  <a:cubicBezTo>
                    <a:pt x="52" y="472"/>
                    <a:pt x="175" y="595"/>
                    <a:pt x="308" y="595"/>
                  </a:cubicBezTo>
                  <a:lnTo>
                    <a:pt x="2482" y="595"/>
                  </a:lnTo>
                  <a:cubicBezTo>
                    <a:pt x="2656" y="595"/>
                    <a:pt x="2820" y="431"/>
                    <a:pt x="2779" y="257"/>
                  </a:cubicBezTo>
                  <a:cubicBezTo>
                    <a:pt x="2779" y="83"/>
                    <a:pt x="2656" y="1"/>
                    <a:pt x="24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44"/>
          <p:cNvGrpSpPr/>
          <p:nvPr/>
        </p:nvGrpSpPr>
        <p:grpSpPr>
          <a:xfrm>
            <a:off x="7299562" y="1450200"/>
            <a:ext cx="346000" cy="343725"/>
            <a:chOff x="7008788" y="1976825"/>
            <a:chExt cx="346000" cy="343725"/>
          </a:xfrm>
        </p:grpSpPr>
        <p:sp>
          <p:nvSpPr>
            <p:cNvPr id="449" name="Google Shape;449;p44"/>
            <p:cNvSpPr/>
            <p:nvPr/>
          </p:nvSpPr>
          <p:spPr>
            <a:xfrm>
              <a:off x="7076188" y="1976825"/>
              <a:ext cx="232725" cy="293475"/>
            </a:xfrm>
            <a:custGeom>
              <a:avLst/>
              <a:gdLst/>
              <a:ahLst/>
              <a:cxnLst/>
              <a:rect l="l" t="t" r="r" b="b"/>
              <a:pathLst>
                <a:path w="9309" h="11739" extrusionOk="0">
                  <a:moveTo>
                    <a:pt x="1282" y="1"/>
                  </a:moveTo>
                  <a:cubicBezTo>
                    <a:pt x="554" y="1"/>
                    <a:pt x="0" y="554"/>
                    <a:pt x="0" y="1282"/>
                  </a:cubicBezTo>
                  <a:lnTo>
                    <a:pt x="0" y="6962"/>
                  </a:lnTo>
                  <a:lnTo>
                    <a:pt x="0" y="9863"/>
                  </a:lnTo>
                  <a:lnTo>
                    <a:pt x="0" y="10293"/>
                  </a:lnTo>
                  <a:lnTo>
                    <a:pt x="0" y="10375"/>
                  </a:lnTo>
                  <a:lnTo>
                    <a:pt x="0" y="10457"/>
                  </a:lnTo>
                  <a:cubicBezTo>
                    <a:pt x="0" y="11185"/>
                    <a:pt x="554" y="11739"/>
                    <a:pt x="1241" y="11739"/>
                  </a:cubicBezTo>
                  <a:lnTo>
                    <a:pt x="6233" y="11739"/>
                  </a:lnTo>
                  <a:lnTo>
                    <a:pt x="6233" y="11144"/>
                  </a:lnTo>
                  <a:lnTo>
                    <a:pt x="1282" y="11144"/>
                  </a:lnTo>
                  <a:cubicBezTo>
                    <a:pt x="892" y="11144"/>
                    <a:pt x="595" y="10847"/>
                    <a:pt x="595" y="10457"/>
                  </a:cubicBezTo>
                  <a:cubicBezTo>
                    <a:pt x="595" y="10078"/>
                    <a:pt x="892" y="9781"/>
                    <a:pt x="1282" y="9781"/>
                  </a:cubicBezTo>
                  <a:lnTo>
                    <a:pt x="6059" y="9781"/>
                  </a:lnTo>
                  <a:lnTo>
                    <a:pt x="6059" y="9176"/>
                  </a:lnTo>
                  <a:lnTo>
                    <a:pt x="1241" y="9176"/>
                  </a:lnTo>
                  <a:cubicBezTo>
                    <a:pt x="984" y="9176"/>
                    <a:pt x="728" y="9268"/>
                    <a:pt x="554" y="9391"/>
                  </a:cubicBezTo>
                  <a:lnTo>
                    <a:pt x="554" y="6962"/>
                  </a:lnTo>
                  <a:lnTo>
                    <a:pt x="554" y="1231"/>
                  </a:lnTo>
                  <a:cubicBezTo>
                    <a:pt x="554" y="852"/>
                    <a:pt x="851" y="554"/>
                    <a:pt x="1241" y="554"/>
                  </a:cubicBezTo>
                  <a:lnTo>
                    <a:pt x="8755" y="554"/>
                  </a:lnTo>
                  <a:lnTo>
                    <a:pt x="8755" y="8920"/>
                  </a:lnTo>
                  <a:lnTo>
                    <a:pt x="9309" y="8920"/>
                  </a:lnTo>
                  <a:lnTo>
                    <a:pt x="9309" y="298"/>
                  </a:lnTo>
                  <a:cubicBezTo>
                    <a:pt x="9309" y="124"/>
                    <a:pt x="9186" y="1"/>
                    <a:pt x="901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>
              <a:off x="7218163" y="2184525"/>
              <a:ext cx="136625" cy="136025"/>
            </a:xfrm>
            <a:custGeom>
              <a:avLst/>
              <a:gdLst/>
              <a:ahLst/>
              <a:cxnLst/>
              <a:rect l="l" t="t" r="r" b="b"/>
              <a:pathLst>
                <a:path w="5465" h="5441" extrusionOk="0">
                  <a:moveTo>
                    <a:pt x="595" y="612"/>
                  </a:moveTo>
                  <a:lnTo>
                    <a:pt x="4019" y="960"/>
                  </a:lnTo>
                  <a:lnTo>
                    <a:pt x="3373" y="1596"/>
                  </a:lnTo>
                  <a:cubicBezTo>
                    <a:pt x="3332" y="1637"/>
                    <a:pt x="3332" y="1688"/>
                    <a:pt x="3291" y="1688"/>
                  </a:cubicBezTo>
                  <a:cubicBezTo>
                    <a:pt x="3250" y="1811"/>
                    <a:pt x="3291" y="1944"/>
                    <a:pt x="3373" y="2026"/>
                  </a:cubicBezTo>
                  <a:lnTo>
                    <a:pt x="4696" y="3349"/>
                  </a:lnTo>
                  <a:lnTo>
                    <a:pt x="3332" y="4712"/>
                  </a:lnTo>
                  <a:lnTo>
                    <a:pt x="2051" y="3349"/>
                  </a:lnTo>
                  <a:cubicBezTo>
                    <a:pt x="1969" y="3308"/>
                    <a:pt x="1877" y="3267"/>
                    <a:pt x="1836" y="3267"/>
                  </a:cubicBezTo>
                  <a:cubicBezTo>
                    <a:pt x="1754" y="3267"/>
                    <a:pt x="1661" y="3308"/>
                    <a:pt x="1620" y="3349"/>
                  </a:cubicBezTo>
                  <a:lnTo>
                    <a:pt x="944" y="4036"/>
                  </a:lnTo>
                  <a:lnTo>
                    <a:pt x="595" y="612"/>
                  </a:lnTo>
                  <a:close/>
                  <a:moveTo>
                    <a:pt x="231" y="1"/>
                  </a:moveTo>
                  <a:cubicBezTo>
                    <a:pt x="170" y="1"/>
                    <a:pt x="113" y="39"/>
                    <a:pt x="83" y="99"/>
                  </a:cubicBezTo>
                  <a:cubicBezTo>
                    <a:pt x="1" y="150"/>
                    <a:pt x="1" y="232"/>
                    <a:pt x="1" y="314"/>
                  </a:cubicBezTo>
                  <a:lnTo>
                    <a:pt x="431" y="4712"/>
                  </a:lnTo>
                  <a:cubicBezTo>
                    <a:pt x="431" y="4845"/>
                    <a:pt x="554" y="4968"/>
                    <a:pt x="728" y="4968"/>
                  </a:cubicBezTo>
                  <a:cubicBezTo>
                    <a:pt x="810" y="4968"/>
                    <a:pt x="892" y="4927"/>
                    <a:pt x="944" y="4886"/>
                  </a:cubicBezTo>
                  <a:lnTo>
                    <a:pt x="1836" y="3995"/>
                  </a:lnTo>
                  <a:lnTo>
                    <a:pt x="3117" y="5358"/>
                  </a:lnTo>
                  <a:cubicBezTo>
                    <a:pt x="3199" y="5399"/>
                    <a:pt x="3291" y="5440"/>
                    <a:pt x="3332" y="5440"/>
                  </a:cubicBezTo>
                  <a:cubicBezTo>
                    <a:pt x="3414" y="5440"/>
                    <a:pt x="3507" y="5399"/>
                    <a:pt x="3548" y="5358"/>
                  </a:cubicBezTo>
                  <a:lnTo>
                    <a:pt x="5342" y="3564"/>
                  </a:lnTo>
                  <a:cubicBezTo>
                    <a:pt x="5342" y="3564"/>
                    <a:pt x="5383" y="3523"/>
                    <a:pt x="5383" y="3482"/>
                  </a:cubicBezTo>
                  <a:cubicBezTo>
                    <a:pt x="5465" y="3349"/>
                    <a:pt x="5424" y="3226"/>
                    <a:pt x="5342" y="3133"/>
                  </a:cubicBezTo>
                  <a:lnTo>
                    <a:pt x="3968" y="1811"/>
                  </a:lnTo>
                  <a:lnTo>
                    <a:pt x="4870" y="960"/>
                  </a:lnTo>
                  <a:cubicBezTo>
                    <a:pt x="4911" y="868"/>
                    <a:pt x="4952" y="827"/>
                    <a:pt x="4952" y="745"/>
                  </a:cubicBezTo>
                  <a:cubicBezTo>
                    <a:pt x="4952" y="571"/>
                    <a:pt x="4829" y="448"/>
                    <a:pt x="4696" y="448"/>
                  </a:cubicBezTo>
                  <a:lnTo>
                    <a:pt x="298" y="17"/>
                  </a:lnTo>
                  <a:cubicBezTo>
                    <a:pt x="276" y="6"/>
                    <a:pt x="253" y="1"/>
                    <a:pt x="231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4"/>
            <p:cNvSpPr/>
            <p:nvPr/>
          </p:nvSpPr>
          <p:spPr>
            <a:xfrm>
              <a:off x="7135888" y="2021675"/>
              <a:ext cx="118700" cy="68200"/>
            </a:xfrm>
            <a:custGeom>
              <a:avLst/>
              <a:gdLst/>
              <a:ahLst/>
              <a:cxnLst/>
              <a:rect l="l" t="t" r="r" b="b"/>
              <a:pathLst>
                <a:path w="4748" h="2728" extrusionOk="0">
                  <a:moveTo>
                    <a:pt x="4183" y="554"/>
                  </a:moveTo>
                  <a:lnTo>
                    <a:pt x="4183" y="2174"/>
                  </a:lnTo>
                  <a:lnTo>
                    <a:pt x="595" y="2174"/>
                  </a:lnTo>
                  <a:lnTo>
                    <a:pt x="595" y="554"/>
                  </a:lnTo>
                  <a:close/>
                  <a:moveTo>
                    <a:pt x="298" y="1"/>
                  </a:moveTo>
                  <a:cubicBezTo>
                    <a:pt x="134" y="1"/>
                    <a:pt x="1" y="124"/>
                    <a:pt x="1" y="298"/>
                  </a:cubicBezTo>
                  <a:lnTo>
                    <a:pt x="1" y="2471"/>
                  </a:lnTo>
                  <a:cubicBezTo>
                    <a:pt x="1" y="2605"/>
                    <a:pt x="134" y="2728"/>
                    <a:pt x="298" y="2728"/>
                  </a:cubicBezTo>
                  <a:lnTo>
                    <a:pt x="4440" y="2728"/>
                  </a:lnTo>
                  <a:cubicBezTo>
                    <a:pt x="4614" y="2728"/>
                    <a:pt x="4747" y="2605"/>
                    <a:pt x="4747" y="2471"/>
                  </a:cubicBezTo>
                  <a:lnTo>
                    <a:pt x="4747" y="298"/>
                  </a:lnTo>
                  <a:cubicBezTo>
                    <a:pt x="4747" y="124"/>
                    <a:pt x="4614" y="1"/>
                    <a:pt x="444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>
              <a:off x="7008788" y="2102675"/>
              <a:ext cx="38450" cy="15150"/>
            </a:xfrm>
            <a:custGeom>
              <a:avLst/>
              <a:gdLst/>
              <a:ahLst/>
              <a:cxnLst/>
              <a:rect l="l" t="t" r="r" b="b"/>
              <a:pathLst>
                <a:path w="1538" h="606" extrusionOk="0">
                  <a:moveTo>
                    <a:pt x="297" y="0"/>
                  </a:moveTo>
                  <a:cubicBezTo>
                    <a:pt x="133" y="0"/>
                    <a:pt x="0" y="175"/>
                    <a:pt x="41" y="349"/>
                  </a:cubicBezTo>
                  <a:cubicBezTo>
                    <a:pt x="41" y="472"/>
                    <a:pt x="174" y="605"/>
                    <a:pt x="349" y="605"/>
                  </a:cubicBezTo>
                  <a:lnTo>
                    <a:pt x="1241" y="605"/>
                  </a:lnTo>
                  <a:cubicBezTo>
                    <a:pt x="1415" y="605"/>
                    <a:pt x="1538" y="431"/>
                    <a:pt x="1497" y="257"/>
                  </a:cubicBezTo>
                  <a:cubicBezTo>
                    <a:pt x="1497" y="93"/>
                    <a:pt x="137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>
              <a:off x="7008788" y="2052775"/>
              <a:ext cx="39475" cy="26600"/>
            </a:xfrm>
            <a:custGeom>
              <a:avLst/>
              <a:gdLst/>
              <a:ahLst/>
              <a:cxnLst/>
              <a:rect l="l" t="t" r="r" b="b"/>
              <a:pathLst>
                <a:path w="1579" h="1064" extrusionOk="0">
                  <a:moveTo>
                    <a:pt x="327" y="1"/>
                  </a:moveTo>
                  <a:cubicBezTo>
                    <a:pt x="210" y="1"/>
                    <a:pt x="107" y="73"/>
                    <a:pt x="41" y="161"/>
                  </a:cubicBezTo>
                  <a:cubicBezTo>
                    <a:pt x="0" y="295"/>
                    <a:pt x="41" y="500"/>
                    <a:pt x="174" y="551"/>
                  </a:cubicBezTo>
                  <a:lnTo>
                    <a:pt x="1066" y="1012"/>
                  </a:lnTo>
                  <a:cubicBezTo>
                    <a:pt x="1118" y="1063"/>
                    <a:pt x="1200" y="1063"/>
                    <a:pt x="1241" y="1063"/>
                  </a:cubicBezTo>
                  <a:cubicBezTo>
                    <a:pt x="1323" y="1063"/>
                    <a:pt x="1456" y="1012"/>
                    <a:pt x="1497" y="889"/>
                  </a:cubicBezTo>
                  <a:cubicBezTo>
                    <a:pt x="1579" y="756"/>
                    <a:pt x="1497" y="592"/>
                    <a:pt x="1374" y="500"/>
                  </a:cubicBezTo>
                  <a:lnTo>
                    <a:pt x="472" y="38"/>
                  </a:lnTo>
                  <a:cubicBezTo>
                    <a:pt x="422" y="12"/>
                    <a:pt x="374" y="1"/>
                    <a:pt x="3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7008788" y="2141125"/>
              <a:ext cx="39475" cy="26675"/>
            </a:xfrm>
            <a:custGeom>
              <a:avLst/>
              <a:gdLst/>
              <a:ahLst/>
              <a:cxnLst/>
              <a:rect l="l" t="t" r="r" b="b"/>
              <a:pathLst>
                <a:path w="1579" h="1067" extrusionOk="0">
                  <a:moveTo>
                    <a:pt x="1235" y="0"/>
                  </a:moveTo>
                  <a:cubicBezTo>
                    <a:pt x="1181" y="0"/>
                    <a:pt x="1124" y="14"/>
                    <a:pt x="1066" y="41"/>
                  </a:cubicBezTo>
                  <a:lnTo>
                    <a:pt x="174" y="513"/>
                  </a:lnTo>
                  <a:cubicBezTo>
                    <a:pt x="41" y="554"/>
                    <a:pt x="0" y="728"/>
                    <a:pt x="41" y="902"/>
                  </a:cubicBezTo>
                  <a:cubicBezTo>
                    <a:pt x="133" y="984"/>
                    <a:pt x="215" y="1066"/>
                    <a:pt x="349" y="1066"/>
                  </a:cubicBezTo>
                  <a:cubicBezTo>
                    <a:pt x="390" y="1066"/>
                    <a:pt x="431" y="1025"/>
                    <a:pt x="472" y="1025"/>
                  </a:cubicBezTo>
                  <a:lnTo>
                    <a:pt x="1374" y="554"/>
                  </a:lnTo>
                  <a:cubicBezTo>
                    <a:pt x="1497" y="472"/>
                    <a:pt x="1579" y="297"/>
                    <a:pt x="1497" y="174"/>
                  </a:cubicBezTo>
                  <a:cubicBezTo>
                    <a:pt x="1442" y="57"/>
                    <a:pt x="1345" y="0"/>
                    <a:pt x="123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5" name="Google Shape;455;p44"/>
          <p:cNvCxnSpPr>
            <a:stCxn id="426" idx="2"/>
            <a:endCxn id="431" idx="0"/>
          </p:cNvCxnSpPr>
          <p:nvPr/>
        </p:nvCxnSpPr>
        <p:spPr>
          <a:xfrm rot="-5400000" flipH="1">
            <a:off x="4677224" y="3033275"/>
            <a:ext cx="410400" cy="17127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44"/>
          <p:cNvCxnSpPr>
            <a:stCxn id="428" idx="2"/>
            <a:endCxn id="431" idx="0"/>
          </p:cNvCxnSpPr>
          <p:nvPr/>
        </p:nvCxnSpPr>
        <p:spPr>
          <a:xfrm rot="5400000">
            <a:off x="5538868" y="3884407"/>
            <a:ext cx="410427" cy="1046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7" name="Google Shape;457;p44"/>
          <p:cNvCxnSpPr>
            <a:stCxn id="430" idx="2"/>
            <a:endCxn id="431" idx="0"/>
          </p:cNvCxnSpPr>
          <p:nvPr/>
        </p:nvCxnSpPr>
        <p:spPr>
          <a:xfrm rot="5400000">
            <a:off x="6400526" y="3022775"/>
            <a:ext cx="410400" cy="17337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4ED402-40F5-48B5-83D1-182946577A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9986">
        <p159:morph option="byObject"/>
      </p:transition>
    </mc:Choice>
    <mc:Fallback>
      <p:transition spd="slow" advTm="299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37" name="Google Shape;337;p37"/>
          <p:cNvSpPr txBox="1">
            <a:spLocks noGrp="1"/>
          </p:cNvSpPr>
          <p:nvPr>
            <p:ph type="subTitle" idx="1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Analyze applications swiftly, leading to quicker approvals</a:t>
            </a:r>
            <a:endParaRPr dirty="0"/>
          </a:p>
        </p:txBody>
      </p:sp>
      <p:sp>
        <p:nvSpPr>
          <p:cNvPr id="338" name="Google Shape;338;p37"/>
          <p:cNvSpPr txBox="1">
            <a:spLocks noGrp="1"/>
          </p:cNvSpPr>
          <p:nvPr>
            <p:ph type="subTitle" idx="2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Utilize a broader range of data points beyond just credit scores</a:t>
            </a:r>
            <a:endParaRPr dirty="0"/>
          </a:p>
        </p:txBody>
      </p:sp>
      <p:sp>
        <p:nvSpPr>
          <p:cNvPr id="339" name="Google Shape;339;p37"/>
          <p:cNvSpPr txBox="1">
            <a:spLocks noGrp="1"/>
          </p:cNvSpPr>
          <p:nvPr>
            <p:ph type="subTitle" idx="3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ML models make decisions based on data patterns minimising Human bias and inconsistency.</a:t>
            </a:r>
            <a:endParaRPr dirty="0"/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Faster Processing</a:t>
            </a:r>
            <a:endParaRPr dirty="0"/>
          </a:p>
        </p:txBody>
      </p:sp>
      <p:sp>
        <p:nvSpPr>
          <p:cNvPr id="341" name="Google Shape;341;p37"/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Wider Data Net</a:t>
            </a:r>
            <a:endParaRPr dirty="0"/>
          </a:p>
        </p:txBody>
      </p:sp>
      <p:sp>
        <p:nvSpPr>
          <p:cNvPr id="342" name="Google Shape;342;p37"/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Objectivity</a:t>
            </a:r>
            <a:endParaRPr dirty="0"/>
          </a:p>
        </p:txBody>
      </p:sp>
      <p:grpSp>
        <p:nvGrpSpPr>
          <p:cNvPr id="343" name="Google Shape;343;p37"/>
          <p:cNvGrpSpPr/>
          <p:nvPr/>
        </p:nvGrpSpPr>
        <p:grpSpPr>
          <a:xfrm>
            <a:off x="1103963" y="3625800"/>
            <a:ext cx="345000" cy="343975"/>
            <a:chOff x="1799738" y="3074500"/>
            <a:chExt cx="345000" cy="343975"/>
          </a:xfrm>
        </p:grpSpPr>
        <p:sp>
          <p:nvSpPr>
            <p:cNvPr id="344" name="Google Shape;344;p37"/>
            <p:cNvSpPr/>
            <p:nvPr/>
          </p:nvSpPr>
          <p:spPr>
            <a:xfrm>
              <a:off x="1799738" y="3272100"/>
              <a:ext cx="345000" cy="146375"/>
            </a:xfrm>
            <a:custGeom>
              <a:avLst/>
              <a:gdLst/>
              <a:ahLst/>
              <a:cxnLst/>
              <a:rect l="l" t="t" r="r" b="b"/>
              <a:pathLst>
                <a:path w="13800" h="5855" extrusionOk="0">
                  <a:moveTo>
                    <a:pt x="5424" y="595"/>
                  </a:moveTo>
                  <a:cubicBezTo>
                    <a:pt x="6070" y="595"/>
                    <a:pt x="6582" y="1149"/>
                    <a:pt x="6582" y="1795"/>
                  </a:cubicBezTo>
                  <a:lnTo>
                    <a:pt x="6582" y="2779"/>
                  </a:lnTo>
                  <a:cubicBezTo>
                    <a:pt x="6193" y="2523"/>
                    <a:pt x="5772" y="2389"/>
                    <a:pt x="5301" y="2389"/>
                  </a:cubicBezTo>
                  <a:lnTo>
                    <a:pt x="1067" y="2389"/>
                  </a:lnTo>
                  <a:lnTo>
                    <a:pt x="1067" y="1795"/>
                  </a:lnTo>
                  <a:cubicBezTo>
                    <a:pt x="1067" y="1497"/>
                    <a:pt x="1282" y="1241"/>
                    <a:pt x="1579" y="1241"/>
                  </a:cubicBezTo>
                  <a:cubicBezTo>
                    <a:pt x="2656" y="1241"/>
                    <a:pt x="3763" y="1067"/>
                    <a:pt x="4788" y="729"/>
                  </a:cubicBezTo>
                  <a:lnTo>
                    <a:pt x="4870" y="729"/>
                  </a:lnTo>
                  <a:cubicBezTo>
                    <a:pt x="5085" y="636"/>
                    <a:pt x="5219" y="595"/>
                    <a:pt x="5424" y="595"/>
                  </a:cubicBezTo>
                  <a:close/>
                  <a:moveTo>
                    <a:pt x="8417" y="595"/>
                  </a:moveTo>
                  <a:cubicBezTo>
                    <a:pt x="8591" y="595"/>
                    <a:pt x="8714" y="636"/>
                    <a:pt x="8930" y="729"/>
                  </a:cubicBezTo>
                  <a:lnTo>
                    <a:pt x="9012" y="729"/>
                  </a:lnTo>
                  <a:cubicBezTo>
                    <a:pt x="10037" y="1067"/>
                    <a:pt x="11113" y="1241"/>
                    <a:pt x="12220" y="1241"/>
                  </a:cubicBezTo>
                  <a:cubicBezTo>
                    <a:pt x="12518" y="1241"/>
                    <a:pt x="12733" y="1497"/>
                    <a:pt x="12733" y="1579"/>
                  </a:cubicBezTo>
                  <a:lnTo>
                    <a:pt x="12733" y="2389"/>
                  </a:lnTo>
                  <a:lnTo>
                    <a:pt x="8458" y="2389"/>
                  </a:lnTo>
                  <a:cubicBezTo>
                    <a:pt x="8038" y="2389"/>
                    <a:pt x="7566" y="2523"/>
                    <a:pt x="7177" y="2779"/>
                  </a:cubicBezTo>
                  <a:lnTo>
                    <a:pt x="7177" y="1795"/>
                  </a:lnTo>
                  <a:cubicBezTo>
                    <a:pt x="7177" y="1149"/>
                    <a:pt x="7730" y="595"/>
                    <a:pt x="8417" y="595"/>
                  </a:cubicBezTo>
                  <a:close/>
                  <a:moveTo>
                    <a:pt x="13205" y="2984"/>
                  </a:moveTo>
                  <a:lnTo>
                    <a:pt x="13205" y="4142"/>
                  </a:lnTo>
                  <a:lnTo>
                    <a:pt x="8243" y="4142"/>
                  </a:lnTo>
                  <a:cubicBezTo>
                    <a:pt x="7946" y="4142"/>
                    <a:pt x="7689" y="4358"/>
                    <a:pt x="7648" y="4655"/>
                  </a:cubicBezTo>
                  <a:cubicBezTo>
                    <a:pt x="7566" y="4993"/>
                    <a:pt x="7269" y="5290"/>
                    <a:pt x="6879" y="5290"/>
                  </a:cubicBezTo>
                  <a:cubicBezTo>
                    <a:pt x="6541" y="5290"/>
                    <a:pt x="6193" y="4993"/>
                    <a:pt x="6152" y="4655"/>
                  </a:cubicBezTo>
                  <a:cubicBezTo>
                    <a:pt x="6070" y="4358"/>
                    <a:pt x="5813" y="4142"/>
                    <a:pt x="5516" y="4142"/>
                  </a:cubicBezTo>
                  <a:lnTo>
                    <a:pt x="605" y="4142"/>
                  </a:lnTo>
                  <a:lnTo>
                    <a:pt x="605" y="2984"/>
                  </a:lnTo>
                  <a:lnTo>
                    <a:pt x="5301" y="2984"/>
                  </a:lnTo>
                  <a:cubicBezTo>
                    <a:pt x="5813" y="2984"/>
                    <a:pt x="6326" y="3199"/>
                    <a:pt x="6664" y="3548"/>
                  </a:cubicBezTo>
                  <a:cubicBezTo>
                    <a:pt x="6731" y="3609"/>
                    <a:pt x="6818" y="3640"/>
                    <a:pt x="6899" y="3640"/>
                  </a:cubicBezTo>
                  <a:cubicBezTo>
                    <a:pt x="6979" y="3640"/>
                    <a:pt x="7054" y="3609"/>
                    <a:pt x="7095" y="3548"/>
                  </a:cubicBezTo>
                  <a:cubicBezTo>
                    <a:pt x="7474" y="3199"/>
                    <a:pt x="7987" y="2984"/>
                    <a:pt x="8499" y="2984"/>
                  </a:cubicBezTo>
                  <a:close/>
                  <a:moveTo>
                    <a:pt x="5383" y="1"/>
                  </a:moveTo>
                  <a:cubicBezTo>
                    <a:pt x="5085" y="1"/>
                    <a:pt x="4870" y="83"/>
                    <a:pt x="4655" y="124"/>
                  </a:cubicBezTo>
                  <a:cubicBezTo>
                    <a:pt x="4614" y="165"/>
                    <a:pt x="4614" y="165"/>
                    <a:pt x="4573" y="165"/>
                  </a:cubicBezTo>
                  <a:cubicBezTo>
                    <a:pt x="3589" y="513"/>
                    <a:pt x="2605" y="636"/>
                    <a:pt x="1579" y="636"/>
                  </a:cubicBezTo>
                  <a:cubicBezTo>
                    <a:pt x="985" y="636"/>
                    <a:pt x="472" y="1149"/>
                    <a:pt x="472" y="1795"/>
                  </a:cubicBezTo>
                  <a:lnTo>
                    <a:pt x="472" y="2389"/>
                  </a:lnTo>
                  <a:lnTo>
                    <a:pt x="298" y="2389"/>
                  </a:lnTo>
                  <a:cubicBezTo>
                    <a:pt x="134" y="2389"/>
                    <a:pt x="1" y="2564"/>
                    <a:pt x="1" y="2687"/>
                  </a:cubicBezTo>
                  <a:lnTo>
                    <a:pt x="1" y="4440"/>
                  </a:lnTo>
                  <a:cubicBezTo>
                    <a:pt x="1" y="4614"/>
                    <a:pt x="134" y="4737"/>
                    <a:pt x="298" y="4737"/>
                  </a:cubicBezTo>
                  <a:lnTo>
                    <a:pt x="5516" y="4737"/>
                  </a:lnTo>
                  <a:cubicBezTo>
                    <a:pt x="5557" y="4737"/>
                    <a:pt x="5557" y="4737"/>
                    <a:pt x="5557" y="4778"/>
                  </a:cubicBezTo>
                  <a:cubicBezTo>
                    <a:pt x="5680" y="5424"/>
                    <a:pt x="6244" y="5854"/>
                    <a:pt x="6879" y="5854"/>
                  </a:cubicBezTo>
                  <a:cubicBezTo>
                    <a:pt x="7566" y="5854"/>
                    <a:pt x="8120" y="5424"/>
                    <a:pt x="8243" y="4778"/>
                  </a:cubicBezTo>
                  <a:lnTo>
                    <a:pt x="8243" y="4737"/>
                  </a:lnTo>
                  <a:lnTo>
                    <a:pt x="13502" y="4737"/>
                  </a:lnTo>
                  <a:cubicBezTo>
                    <a:pt x="13625" y="4737"/>
                    <a:pt x="13799" y="4614"/>
                    <a:pt x="13799" y="4440"/>
                  </a:cubicBezTo>
                  <a:lnTo>
                    <a:pt x="13799" y="2687"/>
                  </a:lnTo>
                  <a:cubicBezTo>
                    <a:pt x="13799" y="2564"/>
                    <a:pt x="13625" y="2389"/>
                    <a:pt x="13502" y="2389"/>
                  </a:cubicBezTo>
                  <a:lnTo>
                    <a:pt x="13287" y="2389"/>
                  </a:lnTo>
                  <a:lnTo>
                    <a:pt x="13287" y="1579"/>
                  </a:lnTo>
                  <a:cubicBezTo>
                    <a:pt x="13287" y="1364"/>
                    <a:pt x="13205" y="1190"/>
                    <a:pt x="13030" y="1026"/>
                  </a:cubicBezTo>
                  <a:cubicBezTo>
                    <a:pt x="12815" y="811"/>
                    <a:pt x="12477" y="636"/>
                    <a:pt x="12179" y="636"/>
                  </a:cubicBezTo>
                  <a:cubicBezTo>
                    <a:pt x="11154" y="636"/>
                    <a:pt x="10170" y="513"/>
                    <a:pt x="9186" y="165"/>
                  </a:cubicBezTo>
                  <a:cubicBezTo>
                    <a:pt x="9145" y="165"/>
                    <a:pt x="9145" y="165"/>
                    <a:pt x="9104" y="124"/>
                  </a:cubicBezTo>
                  <a:cubicBezTo>
                    <a:pt x="8889" y="83"/>
                    <a:pt x="8673" y="1"/>
                    <a:pt x="8376" y="1"/>
                  </a:cubicBezTo>
                  <a:cubicBezTo>
                    <a:pt x="7782" y="1"/>
                    <a:pt x="7218" y="339"/>
                    <a:pt x="6879" y="811"/>
                  </a:cubicBezTo>
                  <a:cubicBezTo>
                    <a:pt x="6582" y="339"/>
                    <a:pt x="6028" y="1"/>
                    <a:pt x="53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7"/>
            <p:cNvSpPr/>
            <p:nvPr/>
          </p:nvSpPr>
          <p:spPr>
            <a:xfrm>
              <a:off x="2062438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49" y="0"/>
                  </a:moveTo>
                  <a:cubicBezTo>
                    <a:pt x="134" y="0"/>
                    <a:pt x="0" y="164"/>
                    <a:pt x="41" y="338"/>
                  </a:cubicBezTo>
                  <a:cubicBezTo>
                    <a:pt x="41" y="472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497" y="420"/>
                    <a:pt x="1497" y="256"/>
                  </a:cubicBezTo>
                  <a:cubicBezTo>
                    <a:pt x="1497" y="123"/>
                    <a:pt x="1323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7"/>
            <p:cNvSpPr/>
            <p:nvPr/>
          </p:nvSpPr>
          <p:spPr>
            <a:xfrm>
              <a:off x="2050638" y="3074725"/>
              <a:ext cx="39750" cy="26450"/>
            </a:xfrm>
            <a:custGeom>
              <a:avLst/>
              <a:gdLst/>
              <a:ahLst/>
              <a:cxnLst/>
              <a:rect l="l" t="t" r="r" b="b"/>
              <a:pathLst>
                <a:path w="1590" h="1058" extrusionOk="0">
                  <a:moveTo>
                    <a:pt x="1229" y="0"/>
                  </a:moveTo>
                  <a:cubicBezTo>
                    <a:pt x="1190" y="0"/>
                    <a:pt x="1152" y="10"/>
                    <a:pt x="1118" y="33"/>
                  </a:cubicBezTo>
                  <a:lnTo>
                    <a:pt x="216" y="504"/>
                  </a:lnTo>
                  <a:cubicBezTo>
                    <a:pt x="93" y="586"/>
                    <a:pt x="1" y="761"/>
                    <a:pt x="93" y="884"/>
                  </a:cubicBezTo>
                  <a:cubicBezTo>
                    <a:pt x="134" y="1017"/>
                    <a:pt x="257" y="1058"/>
                    <a:pt x="349" y="1058"/>
                  </a:cubicBezTo>
                  <a:cubicBezTo>
                    <a:pt x="390" y="1058"/>
                    <a:pt x="431" y="1058"/>
                    <a:pt x="513" y="1017"/>
                  </a:cubicBezTo>
                  <a:lnTo>
                    <a:pt x="1375" y="545"/>
                  </a:lnTo>
                  <a:cubicBezTo>
                    <a:pt x="1498" y="504"/>
                    <a:pt x="1590" y="289"/>
                    <a:pt x="1498" y="166"/>
                  </a:cubicBezTo>
                  <a:cubicBezTo>
                    <a:pt x="1438" y="70"/>
                    <a:pt x="1331" y="0"/>
                    <a:pt x="122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7"/>
            <p:cNvSpPr/>
            <p:nvPr/>
          </p:nvSpPr>
          <p:spPr>
            <a:xfrm>
              <a:off x="2050638" y="3163175"/>
              <a:ext cx="39750" cy="25650"/>
            </a:xfrm>
            <a:custGeom>
              <a:avLst/>
              <a:gdLst/>
              <a:ahLst/>
              <a:cxnLst/>
              <a:rect l="l" t="t" r="r" b="b"/>
              <a:pathLst>
                <a:path w="1590" h="1026" extrusionOk="0">
                  <a:moveTo>
                    <a:pt x="338" y="1"/>
                  </a:moveTo>
                  <a:cubicBezTo>
                    <a:pt x="243" y="1"/>
                    <a:pt x="148" y="55"/>
                    <a:pt x="93" y="165"/>
                  </a:cubicBezTo>
                  <a:cubicBezTo>
                    <a:pt x="1" y="298"/>
                    <a:pt x="93" y="472"/>
                    <a:pt x="216" y="554"/>
                  </a:cubicBezTo>
                  <a:lnTo>
                    <a:pt x="1118" y="985"/>
                  </a:lnTo>
                  <a:cubicBezTo>
                    <a:pt x="1159" y="1026"/>
                    <a:pt x="1200" y="1026"/>
                    <a:pt x="1241" y="1026"/>
                  </a:cubicBezTo>
                  <a:cubicBezTo>
                    <a:pt x="1334" y="1026"/>
                    <a:pt x="1457" y="985"/>
                    <a:pt x="1498" y="852"/>
                  </a:cubicBezTo>
                  <a:cubicBezTo>
                    <a:pt x="1590" y="729"/>
                    <a:pt x="1498" y="554"/>
                    <a:pt x="1375" y="472"/>
                  </a:cubicBezTo>
                  <a:lnTo>
                    <a:pt x="472" y="42"/>
                  </a:lnTo>
                  <a:cubicBezTo>
                    <a:pt x="431" y="14"/>
                    <a:pt x="385" y="1"/>
                    <a:pt x="33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7"/>
            <p:cNvSpPr/>
            <p:nvPr/>
          </p:nvSpPr>
          <p:spPr>
            <a:xfrm>
              <a:off x="1843563" y="3124750"/>
              <a:ext cx="37450" cy="14875"/>
            </a:xfrm>
            <a:custGeom>
              <a:avLst/>
              <a:gdLst/>
              <a:ahLst/>
              <a:cxnLst/>
              <a:rect l="l" t="t" r="r" b="b"/>
              <a:pathLst>
                <a:path w="1498" h="595" extrusionOk="0">
                  <a:moveTo>
                    <a:pt x="339" y="0"/>
                  </a:moveTo>
                  <a:cubicBezTo>
                    <a:pt x="134" y="0"/>
                    <a:pt x="1" y="164"/>
                    <a:pt x="42" y="338"/>
                  </a:cubicBezTo>
                  <a:cubicBezTo>
                    <a:pt x="42" y="472"/>
                    <a:pt x="175" y="595"/>
                    <a:pt x="339" y="595"/>
                  </a:cubicBezTo>
                  <a:lnTo>
                    <a:pt x="1200" y="595"/>
                  </a:lnTo>
                  <a:cubicBezTo>
                    <a:pt x="1364" y="595"/>
                    <a:pt x="1497" y="420"/>
                    <a:pt x="1497" y="256"/>
                  </a:cubicBezTo>
                  <a:cubicBezTo>
                    <a:pt x="1497" y="123"/>
                    <a:pt x="1364" y="0"/>
                    <a:pt x="12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7"/>
            <p:cNvSpPr/>
            <p:nvPr/>
          </p:nvSpPr>
          <p:spPr>
            <a:xfrm>
              <a:off x="1854338" y="3074725"/>
              <a:ext cx="38450" cy="26450"/>
            </a:xfrm>
            <a:custGeom>
              <a:avLst/>
              <a:gdLst/>
              <a:ahLst/>
              <a:cxnLst/>
              <a:rect l="l" t="t" r="r" b="b"/>
              <a:pathLst>
                <a:path w="1538" h="1058" extrusionOk="0">
                  <a:moveTo>
                    <a:pt x="355" y="0"/>
                  </a:moveTo>
                  <a:cubicBezTo>
                    <a:pt x="249" y="0"/>
                    <a:pt x="142" y="70"/>
                    <a:pt x="82" y="166"/>
                  </a:cubicBezTo>
                  <a:cubicBezTo>
                    <a:pt x="0" y="289"/>
                    <a:pt x="41" y="504"/>
                    <a:pt x="215" y="545"/>
                  </a:cubicBezTo>
                  <a:lnTo>
                    <a:pt x="1066" y="1017"/>
                  </a:lnTo>
                  <a:cubicBezTo>
                    <a:pt x="1107" y="1058"/>
                    <a:pt x="1148" y="1058"/>
                    <a:pt x="1189" y="1058"/>
                  </a:cubicBezTo>
                  <a:cubicBezTo>
                    <a:pt x="1323" y="1058"/>
                    <a:pt x="1405" y="1017"/>
                    <a:pt x="1497" y="884"/>
                  </a:cubicBezTo>
                  <a:cubicBezTo>
                    <a:pt x="1538" y="761"/>
                    <a:pt x="1497" y="586"/>
                    <a:pt x="1364" y="504"/>
                  </a:cubicBezTo>
                  <a:lnTo>
                    <a:pt x="472" y="33"/>
                  </a:lnTo>
                  <a:cubicBezTo>
                    <a:pt x="435" y="10"/>
                    <a:pt x="395" y="0"/>
                    <a:pt x="35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7"/>
            <p:cNvSpPr/>
            <p:nvPr/>
          </p:nvSpPr>
          <p:spPr>
            <a:xfrm>
              <a:off x="1854338" y="3163175"/>
              <a:ext cx="38450" cy="25650"/>
            </a:xfrm>
            <a:custGeom>
              <a:avLst/>
              <a:gdLst/>
              <a:ahLst/>
              <a:cxnLst/>
              <a:rect l="l" t="t" r="r" b="b"/>
              <a:pathLst>
                <a:path w="1538" h="1026" extrusionOk="0">
                  <a:moveTo>
                    <a:pt x="1235" y="1"/>
                  </a:moveTo>
                  <a:cubicBezTo>
                    <a:pt x="1181" y="1"/>
                    <a:pt x="1124" y="14"/>
                    <a:pt x="1066" y="42"/>
                  </a:cubicBezTo>
                  <a:lnTo>
                    <a:pt x="215" y="472"/>
                  </a:lnTo>
                  <a:cubicBezTo>
                    <a:pt x="41" y="554"/>
                    <a:pt x="0" y="729"/>
                    <a:pt x="82" y="852"/>
                  </a:cubicBezTo>
                  <a:cubicBezTo>
                    <a:pt x="123" y="985"/>
                    <a:pt x="215" y="1026"/>
                    <a:pt x="338" y="1026"/>
                  </a:cubicBezTo>
                  <a:cubicBezTo>
                    <a:pt x="379" y="1026"/>
                    <a:pt x="421" y="1026"/>
                    <a:pt x="472" y="985"/>
                  </a:cubicBezTo>
                  <a:lnTo>
                    <a:pt x="1364" y="554"/>
                  </a:lnTo>
                  <a:cubicBezTo>
                    <a:pt x="1497" y="472"/>
                    <a:pt x="1538" y="298"/>
                    <a:pt x="1497" y="165"/>
                  </a:cubicBezTo>
                  <a:cubicBezTo>
                    <a:pt x="1435" y="55"/>
                    <a:pt x="1342" y="1"/>
                    <a:pt x="12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1916088" y="3074500"/>
              <a:ext cx="113300" cy="174100"/>
            </a:xfrm>
            <a:custGeom>
              <a:avLst/>
              <a:gdLst/>
              <a:ahLst/>
              <a:cxnLst/>
              <a:rect l="l" t="t" r="r" b="b"/>
              <a:pathLst>
                <a:path w="4532" h="6964" extrusionOk="0">
                  <a:moveTo>
                    <a:pt x="2225" y="595"/>
                  </a:moveTo>
                  <a:cubicBezTo>
                    <a:pt x="3169" y="595"/>
                    <a:pt x="3937" y="1364"/>
                    <a:pt x="3937" y="2307"/>
                  </a:cubicBezTo>
                  <a:cubicBezTo>
                    <a:pt x="3937" y="2687"/>
                    <a:pt x="3804" y="3035"/>
                    <a:pt x="3548" y="3333"/>
                  </a:cubicBezTo>
                  <a:cubicBezTo>
                    <a:pt x="3210" y="3763"/>
                    <a:pt x="2994" y="4276"/>
                    <a:pt x="2871" y="4870"/>
                  </a:cubicBezTo>
                  <a:lnTo>
                    <a:pt x="1631" y="4870"/>
                  </a:lnTo>
                  <a:cubicBezTo>
                    <a:pt x="1498" y="4317"/>
                    <a:pt x="1282" y="3804"/>
                    <a:pt x="903" y="3333"/>
                  </a:cubicBezTo>
                  <a:cubicBezTo>
                    <a:pt x="688" y="3035"/>
                    <a:pt x="565" y="2687"/>
                    <a:pt x="565" y="2307"/>
                  </a:cubicBezTo>
                  <a:cubicBezTo>
                    <a:pt x="565" y="1364"/>
                    <a:pt x="1333" y="595"/>
                    <a:pt x="2225" y="595"/>
                  </a:cubicBezTo>
                  <a:close/>
                  <a:moveTo>
                    <a:pt x="2820" y="5424"/>
                  </a:moveTo>
                  <a:lnTo>
                    <a:pt x="2820" y="5813"/>
                  </a:lnTo>
                  <a:cubicBezTo>
                    <a:pt x="2820" y="6111"/>
                    <a:pt x="2564" y="6367"/>
                    <a:pt x="2266" y="6367"/>
                  </a:cubicBezTo>
                  <a:cubicBezTo>
                    <a:pt x="1928" y="6367"/>
                    <a:pt x="1672" y="6111"/>
                    <a:pt x="1672" y="5813"/>
                  </a:cubicBezTo>
                  <a:lnTo>
                    <a:pt x="1672" y="5424"/>
                  </a:lnTo>
                  <a:close/>
                  <a:moveTo>
                    <a:pt x="2225" y="1"/>
                  </a:moveTo>
                  <a:cubicBezTo>
                    <a:pt x="1631" y="1"/>
                    <a:pt x="1077" y="257"/>
                    <a:pt x="647" y="688"/>
                  </a:cubicBezTo>
                  <a:cubicBezTo>
                    <a:pt x="216" y="1108"/>
                    <a:pt x="1" y="1713"/>
                    <a:pt x="1" y="2307"/>
                  </a:cubicBezTo>
                  <a:cubicBezTo>
                    <a:pt x="1" y="2820"/>
                    <a:pt x="134" y="3292"/>
                    <a:pt x="472" y="3671"/>
                  </a:cubicBezTo>
                  <a:cubicBezTo>
                    <a:pt x="770" y="4101"/>
                    <a:pt x="985" y="4614"/>
                    <a:pt x="1077" y="5086"/>
                  </a:cubicBezTo>
                  <a:lnTo>
                    <a:pt x="1077" y="5168"/>
                  </a:lnTo>
                  <a:lnTo>
                    <a:pt x="1077" y="5762"/>
                  </a:lnTo>
                  <a:cubicBezTo>
                    <a:pt x="1077" y="6425"/>
                    <a:pt x="1593" y="6964"/>
                    <a:pt x="2237" y="6964"/>
                  </a:cubicBezTo>
                  <a:cubicBezTo>
                    <a:pt x="2260" y="6964"/>
                    <a:pt x="2284" y="6963"/>
                    <a:pt x="2307" y="6962"/>
                  </a:cubicBezTo>
                  <a:cubicBezTo>
                    <a:pt x="2953" y="6921"/>
                    <a:pt x="3425" y="6408"/>
                    <a:pt x="3425" y="5813"/>
                  </a:cubicBezTo>
                  <a:lnTo>
                    <a:pt x="3425" y="5168"/>
                  </a:lnTo>
                  <a:lnTo>
                    <a:pt x="3425" y="5127"/>
                  </a:lnTo>
                  <a:cubicBezTo>
                    <a:pt x="3507" y="4614"/>
                    <a:pt x="3722" y="4101"/>
                    <a:pt x="4019" y="3712"/>
                  </a:cubicBezTo>
                  <a:cubicBezTo>
                    <a:pt x="4358" y="3292"/>
                    <a:pt x="4532" y="2820"/>
                    <a:pt x="4532" y="2307"/>
                  </a:cubicBezTo>
                  <a:cubicBezTo>
                    <a:pt x="4532" y="1713"/>
                    <a:pt x="4276" y="1108"/>
                    <a:pt x="3845" y="688"/>
                  </a:cubicBezTo>
                  <a:cubicBezTo>
                    <a:pt x="3425" y="257"/>
                    <a:pt x="2871" y="1"/>
                    <a:pt x="2266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p37"/>
          <p:cNvGrpSpPr/>
          <p:nvPr/>
        </p:nvGrpSpPr>
        <p:grpSpPr>
          <a:xfrm>
            <a:off x="1129588" y="2479569"/>
            <a:ext cx="293750" cy="345000"/>
            <a:chOff x="5596113" y="2520150"/>
            <a:chExt cx="293750" cy="345000"/>
          </a:xfrm>
        </p:grpSpPr>
        <p:sp>
          <p:nvSpPr>
            <p:cNvPr id="353" name="Google Shape;353;p37"/>
            <p:cNvSpPr/>
            <p:nvPr/>
          </p:nvSpPr>
          <p:spPr>
            <a:xfrm>
              <a:off x="5768088" y="27477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2389" y="0"/>
                  </a:moveTo>
                  <a:lnTo>
                    <a:pt x="1" y="2389"/>
                  </a:lnTo>
                  <a:lnTo>
                    <a:pt x="421" y="2819"/>
                  </a:lnTo>
                  <a:lnTo>
                    <a:pt x="2820" y="431"/>
                  </a:lnTo>
                  <a:lnTo>
                    <a:pt x="2389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7"/>
            <p:cNvSpPr/>
            <p:nvPr/>
          </p:nvSpPr>
          <p:spPr>
            <a:xfrm>
              <a:off x="5596113" y="2565000"/>
              <a:ext cx="244525" cy="300150"/>
            </a:xfrm>
            <a:custGeom>
              <a:avLst/>
              <a:gdLst/>
              <a:ahLst/>
              <a:cxnLst/>
              <a:rect l="l" t="t" r="r" b="b"/>
              <a:pathLst>
                <a:path w="9781" h="12006" extrusionOk="0">
                  <a:moveTo>
                    <a:pt x="9186" y="10211"/>
                  </a:moveTo>
                  <a:lnTo>
                    <a:pt x="9186" y="10816"/>
                  </a:lnTo>
                  <a:lnTo>
                    <a:pt x="9186" y="11411"/>
                  </a:lnTo>
                  <a:lnTo>
                    <a:pt x="1241" y="11411"/>
                  </a:lnTo>
                  <a:cubicBezTo>
                    <a:pt x="893" y="11411"/>
                    <a:pt x="637" y="11154"/>
                    <a:pt x="637" y="10857"/>
                  </a:cubicBezTo>
                  <a:cubicBezTo>
                    <a:pt x="596" y="10509"/>
                    <a:pt x="893" y="10211"/>
                    <a:pt x="1190" y="10211"/>
                  </a:cubicBezTo>
                  <a:close/>
                  <a:moveTo>
                    <a:pt x="1149" y="1"/>
                  </a:moveTo>
                  <a:cubicBezTo>
                    <a:pt x="514" y="1"/>
                    <a:pt x="1" y="514"/>
                    <a:pt x="1" y="1200"/>
                  </a:cubicBezTo>
                  <a:lnTo>
                    <a:pt x="1" y="10816"/>
                  </a:lnTo>
                  <a:cubicBezTo>
                    <a:pt x="1" y="11452"/>
                    <a:pt x="555" y="12005"/>
                    <a:pt x="1190" y="12005"/>
                  </a:cubicBezTo>
                  <a:lnTo>
                    <a:pt x="9484" y="12005"/>
                  </a:lnTo>
                  <a:cubicBezTo>
                    <a:pt x="9648" y="12005"/>
                    <a:pt x="9781" y="11882"/>
                    <a:pt x="9781" y="11708"/>
                  </a:cubicBezTo>
                  <a:lnTo>
                    <a:pt x="9781" y="10816"/>
                  </a:lnTo>
                  <a:lnTo>
                    <a:pt x="9781" y="9914"/>
                  </a:lnTo>
                  <a:lnTo>
                    <a:pt x="9781" y="3804"/>
                  </a:lnTo>
                  <a:lnTo>
                    <a:pt x="9186" y="3804"/>
                  </a:lnTo>
                  <a:lnTo>
                    <a:pt x="9186" y="9658"/>
                  </a:lnTo>
                  <a:lnTo>
                    <a:pt x="1190" y="9658"/>
                  </a:lnTo>
                  <a:cubicBezTo>
                    <a:pt x="985" y="9658"/>
                    <a:pt x="770" y="9699"/>
                    <a:pt x="596" y="9791"/>
                  </a:cubicBezTo>
                  <a:lnTo>
                    <a:pt x="596" y="1200"/>
                  </a:lnTo>
                  <a:cubicBezTo>
                    <a:pt x="596" y="862"/>
                    <a:pt x="852" y="606"/>
                    <a:pt x="1149" y="606"/>
                  </a:cubicBezTo>
                  <a:lnTo>
                    <a:pt x="6275" y="606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7"/>
            <p:cNvSpPr/>
            <p:nvPr/>
          </p:nvSpPr>
          <p:spPr>
            <a:xfrm>
              <a:off x="5661213" y="2619600"/>
              <a:ext cx="100500" cy="14900"/>
            </a:xfrm>
            <a:custGeom>
              <a:avLst/>
              <a:gdLst/>
              <a:ahLst/>
              <a:cxnLst/>
              <a:rect l="l" t="t" r="r" b="b"/>
              <a:pathLst>
                <a:path w="4020" h="596" extrusionOk="0">
                  <a:moveTo>
                    <a:pt x="339" y="0"/>
                  </a:moveTo>
                  <a:cubicBezTo>
                    <a:pt x="175" y="0"/>
                    <a:pt x="1" y="175"/>
                    <a:pt x="42" y="339"/>
                  </a:cubicBezTo>
                  <a:cubicBezTo>
                    <a:pt x="42" y="513"/>
                    <a:pt x="216" y="595"/>
                    <a:pt x="339" y="595"/>
                  </a:cubicBezTo>
                  <a:lnTo>
                    <a:pt x="3712" y="595"/>
                  </a:lnTo>
                  <a:cubicBezTo>
                    <a:pt x="3886" y="595"/>
                    <a:pt x="4019" y="431"/>
                    <a:pt x="3968" y="257"/>
                  </a:cubicBezTo>
                  <a:cubicBezTo>
                    <a:pt x="3968" y="124"/>
                    <a:pt x="3845" y="0"/>
                    <a:pt x="36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7"/>
            <p:cNvSpPr/>
            <p:nvPr/>
          </p:nvSpPr>
          <p:spPr>
            <a:xfrm>
              <a:off x="5688888" y="2663425"/>
              <a:ext cx="60000" cy="14900"/>
            </a:xfrm>
            <a:custGeom>
              <a:avLst/>
              <a:gdLst/>
              <a:ahLst/>
              <a:cxnLst/>
              <a:rect l="l" t="t" r="r" b="b"/>
              <a:pathLst>
                <a:path w="2400" h="596" extrusionOk="0">
                  <a:moveTo>
                    <a:pt x="298" y="0"/>
                  </a:moveTo>
                  <a:cubicBezTo>
                    <a:pt x="134" y="0"/>
                    <a:pt x="1" y="165"/>
                    <a:pt x="42" y="339"/>
                  </a:cubicBezTo>
                  <a:cubicBezTo>
                    <a:pt x="42" y="472"/>
                    <a:pt x="175" y="595"/>
                    <a:pt x="350" y="595"/>
                  </a:cubicBezTo>
                  <a:lnTo>
                    <a:pt x="2051" y="595"/>
                  </a:lnTo>
                  <a:cubicBezTo>
                    <a:pt x="2267" y="595"/>
                    <a:pt x="2400" y="421"/>
                    <a:pt x="2349" y="257"/>
                  </a:cubicBezTo>
                  <a:cubicBezTo>
                    <a:pt x="2349" y="82"/>
                    <a:pt x="2226" y="0"/>
                    <a:pt x="205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7"/>
            <p:cNvSpPr/>
            <p:nvPr/>
          </p:nvSpPr>
          <p:spPr>
            <a:xfrm>
              <a:off x="5732713" y="2520150"/>
              <a:ext cx="157150" cy="158175"/>
            </a:xfrm>
            <a:custGeom>
              <a:avLst/>
              <a:gdLst/>
              <a:ahLst/>
              <a:cxnLst/>
              <a:rect l="l" t="t" r="r" b="b"/>
              <a:pathLst>
                <a:path w="6286" h="6327" extrusionOk="0">
                  <a:moveTo>
                    <a:pt x="3158" y="606"/>
                  </a:moveTo>
                  <a:cubicBezTo>
                    <a:pt x="3507" y="606"/>
                    <a:pt x="3722" y="821"/>
                    <a:pt x="3845" y="1026"/>
                  </a:cubicBezTo>
                  <a:cubicBezTo>
                    <a:pt x="3907" y="1127"/>
                    <a:pt x="3998" y="1175"/>
                    <a:pt x="4092" y="1175"/>
                  </a:cubicBezTo>
                  <a:cubicBezTo>
                    <a:pt x="4122" y="1175"/>
                    <a:pt x="4153" y="1169"/>
                    <a:pt x="4184" y="1159"/>
                  </a:cubicBezTo>
                  <a:cubicBezTo>
                    <a:pt x="4252" y="1150"/>
                    <a:pt x="4318" y="1145"/>
                    <a:pt x="4381" y="1145"/>
                  </a:cubicBezTo>
                  <a:cubicBezTo>
                    <a:pt x="4603" y="1145"/>
                    <a:pt x="4793" y="1207"/>
                    <a:pt x="4952" y="1375"/>
                  </a:cubicBezTo>
                  <a:cubicBezTo>
                    <a:pt x="5168" y="1590"/>
                    <a:pt x="5260" y="1887"/>
                    <a:pt x="5168" y="2143"/>
                  </a:cubicBezTo>
                  <a:cubicBezTo>
                    <a:pt x="5127" y="2266"/>
                    <a:pt x="5168" y="2441"/>
                    <a:pt x="5301" y="2482"/>
                  </a:cubicBezTo>
                  <a:cubicBezTo>
                    <a:pt x="5557" y="2656"/>
                    <a:pt x="5721" y="2912"/>
                    <a:pt x="5721" y="3169"/>
                  </a:cubicBezTo>
                  <a:cubicBezTo>
                    <a:pt x="5721" y="3466"/>
                    <a:pt x="5557" y="3722"/>
                    <a:pt x="5301" y="3896"/>
                  </a:cubicBezTo>
                  <a:cubicBezTo>
                    <a:pt x="5168" y="3937"/>
                    <a:pt x="5127" y="4060"/>
                    <a:pt x="5168" y="4194"/>
                  </a:cubicBezTo>
                  <a:cubicBezTo>
                    <a:pt x="5260" y="4491"/>
                    <a:pt x="5168" y="4788"/>
                    <a:pt x="4952" y="5004"/>
                  </a:cubicBezTo>
                  <a:cubicBezTo>
                    <a:pt x="4802" y="5132"/>
                    <a:pt x="4596" y="5210"/>
                    <a:pt x="4396" y="5210"/>
                  </a:cubicBezTo>
                  <a:cubicBezTo>
                    <a:pt x="4323" y="5210"/>
                    <a:pt x="4252" y="5200"/>
                    <a:pt x="4184" y="5178"/>
                  </a:cubicBezTo>
                  <a:cubicBezTo>
                    <a:pt x="4061" y="5178"/>
                    <a:pt x="3927" y="5219"/>
                    <a:pt x="3845" y="5342"/>
                  </a:cubicBezTo>
                  <a:cubicBezTo>
                    <a:pt x="3722" y="5598"/>
                    <a:pt x="3466" y="5731"/>
                    <a:pt x="3158" y="5731"/>
                  </a:cubicBezTo>
                  <a:cubicBezTo>
                    <a:pt x="2861" y="5731"/>
                    <a:pt x="2605" y="5598"/>
                    <a:pt x="2482" y="5342"/>
                  </a:cubicBezTo>
                  <a:cubicBezTo>
                    <a:pt x="2390" y="5219"/>
                    <a:pt x="2308" y="5178"/>
                    <a:pt x="2226" y="5178"/>
                  </a:cubicBezTo>
                  <a:lnTo>
                    <a:pt x="2133" y="5178"/>
                  </a:lnTo>
                  <a:cubicBezTo>
                    <a:pt x="2054" y="5200"/>
                    <a:pt x="1978" y="5210"/>
                    <a:pt x="1905" y="5210"/>
                  </a:cubicBezTo>
                  <a:cubicBezTo>
                    <a:pt x="1703" y="5210"/>
                    <a:pt x="1523" y="5132"/>
                    <a:pt x="1364" y="5004"/>
                  </a:cubicBezTo>
                  <a:cubicBezTo>
                    <a:pt x="1159" y="4788"/>
                    <a:pt x="1067" y="4491"/>
                    <a:pt x="1159" y="4194"/>
                  </a:cubicBezTo>
                  <a:cubicBezTo>
                    <a:pt x="1200" y="4060"/>
                    <a:pt x="1108" y="3937"/>
                    <a:pt x="1026" y="3896"/>
                  </a:cubicBezTo>
                  <a:cubicBezTo>
                    <a:pt x="770" y="3722"/>
                    <a:pt x="596" y="3466"/>
                    <a:pt x="596" y="3169"/>
                  </a:cubicBezTo>
                  <a:cubicBezTo>
                    <a:pt x="596" y="2912"/>
                    <a:pt x="770" y="2656"/>
                    <a:pt x="1026" y="2482"/>
                  </a:cubicBezTo>
                  <a:cubicBezTo>
                    <a:pt x="1108" y="2441"/>
                    <a:pt x="1200" y="2266"/>
                    <a:pt x="1159" y="2143"/>
                  </a:cubicBezTo>
                  <a:cubicBezTo>
                    <a:pt x="1067" y="1887"/>
                    <a:pt x="1159" y="1590"/>
                    <a:pt x="1364" y="1375"/>
                  </a:cubicBezTo>
                  <a:cubicBezTo>
                    <a:pt x="1532" y="1207"/>
                    <a:pt x="1724" y="1145"/>
                    <a:pt x="1941" y="1145"/>
                  </a:cubicBezTo>
                  <a:cubicBezTo>
                    <a:pt x="2003" y="1145"/>
                    <a:pt x="2067" y="1150"/>
                    <a:pt x="2133" y="1159"/>
                  </a:cubicBezTo>
                  <a:cubicBezTo>
                    <a:pt x="2166" y="1169"/>
                    <a:pt x="2198" y="1175"/>
                    <a:pt x="2230" y="1175"/>
                  </a:cubicBezTo>
                  <a:cubicBezTo>
                    <a:pt x="2325" y="1175"/>
                    <a:pt x="2412" y="1127"/>
                    <a:pt x="2482" y="1026"/>
                  </a:cubicBezTo>
                  <a:cubicBezTo>
                    <a:pt x="2605" y="770"/>
                    <a:pt x="2902" y="606"/>
                    <a:pt x="3158" y="606"/>
                  </a:cubicBezTo>
                  <a:close/>
                  <a:moveTo>
                    <a:pt x="3210" y="1"/>
                  </a:moveTo>
                  <a:cubicBezTo>
                    <a:pt x="2779" y="1"/>
                    <a:pt x="2349" y="216"/>
                    <a:pt x="2051" y="565"/>
                  </a:cubicBezTo>
                  <a:cubicBezTo>
                    <a:pt x="1998" y="558"/>
                    <a:pt x="1944" y="554"/>
                    <a:pt x="1889" y="554"/>
                  </a:cubicBezTo>
                  <a:cubicBezTo>
                    <a:pt x="1554" y="554"/>
                    <a:pt x="1200" y="688"/>
                    <a:pt x="944" y="944"/>
                  </a:cubicBezTo>
                  <a:cubicBezTo>
                    <a:pt x="647" y="1282"/>
                    <a:pt x="473" y="1672"/>
                    <a:pt x="555" y="2102"/>
                  </a:cubicBezTo>
                  <a:cubicBezTo>
                    <a:pt x="216" y="2359"/>
                    <a:pt x="1" y="2738"/>
                    <a:pt x="1" y="3169"/>
                  </a:cubicBezTo>
                  <a:cubicBezTo>
                    <a:pt x="1" y="3589"/>
                    <a:pt x="216" y="4019"/>
                    <a:pt x="555" y="4276"/>
                  </a:cubicBezTo>
                  <a:cubicBezTo>
                    <a:pt x="473" y="4706"/>
                    <a:pt x="647" y="5086"/>
                    <a:pt x="944" y="5383"/>
                  </a:cubicBezTo>
                  <a:cubicBezTo>
                    <a:pt x="1211" y="5659"/>
                    <a:pt x="1586" y="5820"/>
                    <a:pt x="1964" y="5820"/>
                  </a:cubicBezTo>
                  <a:cubicBezTo>
                    <a:pt x="2007" y="5820"/>
                    <a:pt x="2050" y="5818"/>
                    <a:pt x="2092" y="5813"/>
                  </a:cubicBezTo>
                  <a:cubicBezTo>
                    <a:pt x="2349" y="6111"/>
                    <a:pt x="2738" y="6326"/>
                    <a:pt x="3158" y="6326"/>
                  </a:cubicBezTo>
                  <a:cubicBezTo>
                    <a:pt x="3589" y="6326"/>
                    <a:pt x="3979" y="6111"/>
                    <a:pt x="4235" y="5813"/>
                  </a:cubicBezTo>
                  <a:cubicBezTo>
                    <a:pt x="4278" y="5818"/>
                    <a:pt x="4320" y="5820"/>
                    <a:pt x="4363" y="5820"/>
                  </a:cubicBezTo>
                  <a:cubicBezTo>
                    <a:pt x="4741" y="5820"/>
                    <a:pt x="5116" y="5659"/>
                    <a:pt x="5383" y="5383"/>
                  </a:cubicBezTo>
                  <a:cubicBezTo>
                    <a:pt x="5680" y="5086"/>
                    <a:pt x="5814" y="4706"/>
                    <a:pt x="5773" y="4276"/>
                  </a:cubicBezTo>
                  <a:cubicBezTo>
                    <a:pt x="6111" y="4019"/>
                    <a:pt x="6285" y="3589"/>
                    <a:pt x="6285" y="3169"/>
                  </a:cubicBezTo>
                  <a:cubicBezTo>
                    <a:pt x="6285" y="2738"/>
                    <a:pt x="6111" y="2359"/>
                    <a:pt x="5773" y="2102"/>
                  </a:cubicBezTo>
                  <a:cubicBezTo>
                    <a:pt x="5814" y="1672"/>
                    <a:pt x="5680" y="1282"/>
                    <a:pt x="5383" y="944"/>
                  </a:cubicBezTo>
                  <a:cubicBezTo>
                    <a:pt x="5127" y="688"/>
                    <a:pt x="4773" y="554"/>
                    <a:pt x="4412" y="554"/>
                  </a:cubicBezTo>
                  <a:cubicBezTo>
                    <a:pt x="4353" y="554"/>
                    <a:pt x="4294" y="558"/>
                    <a:pt x="4235" y="565"/>
                  </a:cubicBezTo>
                  <a:cubicBezTo>
                    <a:pt x="3979" y="216"/>
                    <a:pt x="3589" y="1"/>
                    <a:pt x="3210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7"/>
            <p:cNvSpPr/>
            <p:nvPr/>
          </p:nvSpPr>
          <p:spPr>
            <a:xfrm>
              <a:off x="5787313" y="2575525"/>
              <a:ext cx="48975" cy="48450"/>
            </a:xfrm>
            <a:custGeom>
              <a:avLst/>
              <a:gdLst/>
              <a:ahLst/>
              <a:cxnLst/>
              <a:rect l="l" t="t" r="r" b="b"/>
              <a:pathLst>
                <a:path w="1959" h="1938" extrusionOk="0">
                  <a:moveTo>
                    <a:pt x="1620" y="0"/>
                  </a:moveTo>
                  <a:cubicBezTo>
                    <a:pt x="1546" y="0"/>
                    <a:pt x="1472" y="31"/>
                    <a:pt x="1405" y="93"/>
                  </a:cubicBezTo>
                  <a:lnTo>
                    <a:pt x="124" y="1425"/>
                  </a:lnTo>
                  <a:cubicBezTo>
                    <a:pt x="1" y="1548"/>
                    <a:pt x="1" y="1722"/>
                    <a:pt x="124" y="1845"/>
                  </a:cubicBezTo>
                  <a:cubicBezTo>
                    <a:pt x="165" y="1887"/>
                    <a:pt x="257" y="1938"/>
                    <a:pt x="339" y="1938"/>
                  </a:cubicBezTo>
                  <a:cubicBezTo>
                    <a:pt x="380" y="1938"/>
                    <a:pt x="462" y="1887"/>
                    <a:pt x="513" y="1845"/>
                  </a:cubicBezTo>
                  <a:lnTo>
                    <a:pt x="1836" y="523"/>
                  </a:lnTo>
                  <a:cubicBezTo>
                    <a:pt x="1959" y="400"/>
                    <a:pt x="1959" y="226"/>
                    <a:pt x="1836" y="93"/>
                  </a:cubicBezTo>
                  <a:cubicBezTo>
                    <a:pt x="1769" y="31"/>
                    <a:pt x="1695" y="0"/>
                    <a:pt x="162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7"/>
            <p:cNvSpPr/>
            <p:nvPr/>
          </p:nvSpPr>
          <p:spPr>
            <a:xfrm>
              <a:off x="5780913" y="2570400"/>
              <a:ext cx="17950" cy="15150"/>
            </a:xfrm>
            <a:custGeom>
              <a:avLst/>
              <a:gdLst/>
              <a:ahLst/>
              <a:cxnLst/>
              <a:rect l="l" t="t" r="r" b="b"/>
              <a:pathLst>
                <a:path w="718" h="606" extrusionOk="0">
                  <a:moveTo>
                    <a:pt x="339" y="0"/>
                  </a:moveTo>
                  <a:cubicBezTo>
                    <a:pt x="257" y="0"/>
                    <a:pt x="164" y="41"/>
                    <a:pt x="123" y="133"/>
                  </a:cubicBezTo>
                  <a:cubicBezTo>
                    <a:pt x="0" y="390"/>
                    <a:pt x="123" y="605"/>
                    <a:pt x="339" y="605"/>
                  </a:cubicBezTo>
                  <a:cubicBezTo>
                    <a:pt x="554" y="605"/>
                    <a:pt x="718" y="390"/>
                    <a:pt x="636" y="174"/>
                  </a:cubicBezTo>
                  <a:cubicBezTo>
                    <a:pt x="595" y="92"/>
                    <a:pt x="462" y="0"/>
                    <a:pt x="38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7"/>
            <p:cNvSpPr/>
            <p:nvPr/>
          </p:nvSpPr>
          <p:spPr>
            <a:xfrm>
              <a:off x="5824488" y="2614225"/>
              <a:ext cx="18200" cy="14875"/>
            </a:xfrm>
            <a:custGeom>
              <a:avLst/>
              <a:gdLst/>
              <a:ahLst/>
              <a:cxnLst/>
              <a:rect l="l" t="t" r="r" b="b"/>
              <a:pathLst>
                <a:path w="728" h="595" extrusionOk="0">
                  <a:moveTo>
                    <a:pt x="349" y="0"/>
                  </a:moveTo>
                  <a:cubicBezTo>
                    <a:pt x="256" y="0"/>
                    <a:pt x="174" y="41"/>
                    <a:pt x="92" y="133"/>
                  </a:cubicBezTo>
                  <a:cubicBezTo>
                    <a:pt x="0" y="390"/>
                    <a:pt x="133" y="595"/>
                    <a:pt x="349" y="595"/>
                  </a:cubicBezTo>
                  <a:cubicBezTo>
                    <a:pt x="564" y="595"/>
                    <a:pt x="728" y="390"/>
                    <a:pt x="646" y="174"/>
                  </a:cubicBezTo>
                  <a:cubicBezTo>
                    <a:pt x="605" y="41"/>
                    <a:pt x="472" y="0"/>
                    <a:pt x="39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37"/>
          <p:cNvGrpSpPr/>
          <p:nvPr/>
        </p:nvGrpSpPr>
        <p:grpSpPr>
          <a:xfrm>
            <a:off x="1104613" y="1334613"/>
            <a:ext cx="343700" cy="343725"/>
            <a:chOff x="5493613" y="1976825"/>
            <a:chExt cx="343700" cy="343725"/>
          </a:xfrm>
        </p:grpSpPr>
        <p:sp>
          <p:nvSpPr>
            <p:cNvPr id="362" name="Google Shape;362;p37"/>
            <p:cNvSpPr/>
            <p:nvPr/>
          </p:nvSpPr>
          <p:spPr>
            <a:xfrm>
              <a:off x="5493613" y="1976825"/>
              <a:ext cx="343700" cy="255050"/>
            </a:xfrm>
            <a:custGeom>
              <a:avLst/>
              <a:gdLst/>
              <a:ahLst/>
              <a:cxnLst/>
              <a:rect l="l" t="t" r="r" b="b"/>
              <a:pathLst>
                <a:path w="13748" h="10202" extrusionOk="0">
                  <a:moveTo>
                    <a:pt x="298" y="1"/>
                  </a:moveTo>
                  <a:cubicBezTo>
                    <a:pt x="123" y="1"/>
                    <a:pt x="0" y="124"/>
                    <a:pt x="0" y="257"/>
                  </a:cubicBezTo>
                  <a:lnTo>
                    <a:pt x="0" y="8202"/>
                  </a:lnTo>
                  <a:lnTo>
                    <a:pt x="0" y="9945"/>
                  </a:lnTo>
                  <a:cubicBezTo>
                    <a:pt x="0" y="10078"/>
                    <a:pt x="123" y="10201"/>
                    <a:pt x="298" y="10201"/>
                  </a:cubicBezTo>
                  <a:lnTo>
                    <a:pt x="4265" y="10201"/>
                  </a:lnTo>
                  <a:lnTo>
                    <a:pt x="4265" y="9647"/>
                  </a:lnTo>
                  <a:lnTo>
                    <a:pt x="595" y="9647"/>
                  </a:lnTo>
                  <a:lnTo>
                    <a:pt x="595" y="8499"/>
                  </a:lnTo>
                  <a:lnTo>
                    <a:pt x="4614" y="8499"/>
                  </a:lnTo>
                  <a:lnTo>
                    <a:pt x="4614" y="7894"/>
                  </a:lnTo>
                  <a:lnTo>
                    <a:pt x="595" y="7894"/>
                  </a:lnTo>
                  <a:lnTo>
                    <a:pt x="595" y="554"/>
                  </a:lnTo>
                  <a:lnTo>
                    <a:pt x="5126" y="554"/>
                  </a:lnTo>
                  <a:cubicBezTo>
                    <a:pt x="5680" y="554"/>
                    <a:pt x="6233" y="811"/>
                    <a:pt x="6572" y="1231"/>
                  </a:cubicBezTo>
                  <a:lnTo>
                    <a:pt x="6572" y="6869"/>
                  </a:lnTo>
                  <a:lnTo>
                    <a:pt x="7176" y="6869"/>
                  </a:lnTo>
                  <a:lnTo>
                    <a:pt x="7176" y="1231"/>
                  </a:lnTo>
                  <a:cubicBezTo>
                    <a:pt x="7515" y="811"/>
                    <a:pt x="8068" y="554"/>
                    <a:pt x="8622" y="554"/>
                  </a:cubicBezTo>
                  <a:lnTo>
                    <a:pt x="13153" y="554"/>
                  </a:lnTo>
                  <a:lnTo>
                    <a:pt x="13153" y="7894"/>
                  </a:lnTo>
                  <a:lnTo>
                    <a:pt x="9134" y="7894"/>
                  </a:lnTo>
                  <a:lnTo>
                    <a:pt x="9134" y="8499"/>
                  </a:lnTo>
                  <a:lnTo>
                    <a:pt x="13153" y="8499"/>
                  </a:lnTo>
                  <a:lnTo>
                    <a:pt x="13153" y="9647"/>
                  </a:lnTo>
                  <a:lnTo>
                    <a:pt x="9442" y="9647"/>
                  </a:lnTo>
                  <a:lnTo>
                    <a:pt x="9442" y="10201"/>
                  </a:lnTo>
                  <a:lnTo>
                    <a:pt x="13450" y="10201"/>
                  </a:lnTo>
                  <a:cubicBezTo>
                    <a:pt x="13625" y="10201"/>
                    <a:pt x="13748" y="10078"/>
                    <a:pt x="13748" y="9945"/>
                  </a:cubicBezTo>
                  <a:lnTo>
                    <a:pt x="13748" y="8202"/>
                  </a:lnTo>
                  <a:lnTo>
                    <a:pt x="13748" y="257"/>
                  </a:lnTo>
                  <a:cubicBezTo>
                    <a:pt x="13748" y="124"/>
                    <a:pt x="13625" y="1"/>
                    <a:pt x="13450" y="1"/>
                  </a:cubicBezTo>
                  <a:lnTo>
                    <a:pt x="8622" y="1"/>
                  </a:lnTo>
                  <a:cubicBezTo>
                    <a:pt x="7986" y="1"/>
                    <a:pt x="7340" y="257"/>
                    <a:pt x="6879" y="677"/>
                  </a:cubicBezTo>
                  <a:cubicBezTo>
                    <a:pt x="6408" y="257"/>
                    <a:pt x="5762" y="1"/>
                    <a:pt x="512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5701713" y="2026800"/>
              <a:ext cx="92025" cy="15150"/>
            </a:xfrm>
            <a:custGeom>
              <a:avLst/>
              <a:gdLst/>
              <a:ahLst/>
              <a:cxnLst/>
              <a:rect l="l" t="t" r="r" b="b"/>
              <a:pathLst>
                <a:path w="3681" h="606" extrusionOk="0">
                  <a:moveTo>
                    <a:pt x="298" y="1"/>
                  </a:moveTo>
                  <a:cubicBezTo>
                    <a:pt x="134" y="1"/>
                    <a:pt x="1" y="175"/>
                    <a:pt x="1" y="349"/>
                  </a:cubicBezTo>
                  <a:cubicBezTo>
                    <a:pt x="42" y="513"/>
                    <a:pt x="175" y="606"/>
                    <a:pt x="298" y="606"/>
                  </a:cubicBezTo>
                  <a:lnTo>
                    <a:pt x="3373" y="606"/>
                  </a:lnTo>
                  <a:cubicBezTo>
                    <a:pt x="3548" y="606"/>
                    <a:pt x="3681" y="472"/>
                    <a:pt x="3681" y="257"/>
                  </a:cubicBezTo>
                  <a:cubicBezTo>
                    <a:pt x="3630" y="134"/>
                    <a:pt x="3507" y="1"/>
                    <a:pt x="337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5537438" y="2026800"/>
              <a:ext cx="92800" cy="15150"/>
            </a:xfrm>
            <a:custGeom>
              <a:avLst/>
              <a:gdLst/>
              <a:ahLst/>
              <a:cxnLst/>
              <a:rect l="l" t="t" r="r" b="b"/>
              <a:pathLst>
                <a:path w="3712" h="606" extrusionOk="0">
                  <a:moveTo>
                    <a:pt x="298" y="1"/>
                  </a:moveTo>
                  <a:cubicBezTo>
                    <a:pt x="123" y="1"/>
                    <a:pt x="0" y="175"/>
                    <a:pt x="41" y="349"/>
                  </a:cubicBezTo>
                  <a:cubicBezTo>
                    <a:pt x="41" y="513"/>
                    <a:pt x="164" y="606"/>
                    <a:pt x="339" y="606"/>
                  </a:cubicBezTo>
                  <a:lnTo>
                    <a:pt x="3373" y="606"/>
                  </a:lnTo>
                  <a:cubicBezTo>
                    <a:pt x="3537" y="606"/>
                    <a:pt x="3711" y="472"/>
                    <a:pt x="3670" y="257"/>
                  </a:cubicBezTo>
                  <a:cubicBezTo>
                    <a:pt x="3629" y="134"/>
                    <a:pt x="3496" y="1"/>
                    <a:pt x="33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5537438" y="2076025"/>
              <a:ext cx="92800" cy="14875"/>
            </a:xfrm>
            <a:custGeom>
              <a:avLst/>
              <a:gdLst/>
              <a:ahLst/>
              <a:cxnLst/>
              <a:rect l="l" t="t" r="r" b="b"/>
              <a:pathLst>
                <a:path w="3712" h="595" extrusionOk="0">
                  <a:moveTo>
                    <a:pt x="298" y="0"/>
                  </a:moveTo>
                  <a:cubicBezTo>
                    <a:pt x="123" y="0"/>
                    <a:pt x="0" y="174"/>
                    <a:pt x="41" y="338"/>
                  </a:cubicBezTo>
                  <a:cubicBezTo>
                    <a:pt x="41" y="513"/>
                    <a:pt x="164" y="595"/>
                    <a:pt x="339" y="595"/>
                  </a:cubicBezTo>
                  <a:lnTo>
                    <a:pt x="3373" y="595"/>
                  </a:lnTo>
                  <a:cubicBezTo>
                    <a:pt x="3537" y="595"/>
                    <a:pt x="3711" y="431"/>
                    <a:pt x="3670" y="256"/>
                  </a:cubicBezTo>
                  <a:cubicBezTo>
                    <a:pt x="3629" y="133"/>
                    <a:pt x="3496" y="0"/>
                    <a:pt x="337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5537438" y="2125225"/>
              <a:ext cx="48975" cy="14900"/>
            </a:xfrm>
            <a:custGeom>
              <a:avLst/>
              <a:gdLst/>
              <a:ahLst/>
              <a:cxnLst/>
              <a:rect l="l" t="t" r="r" b="b"/>
              <a:pathLst>
                <a:path w="1959" h="596" extrusionOk="0">
                  <a:moveTo>
                    <a:pt x="298" y="0"/>
                  </a:moveTo>
                  <a:cubicBezTo>
                    <a:pt x="123" y="0"/>
                    <a:pt x="0" y="123"/>
                    <a:pt x="41" y="339"/>
                  </a:cubicBezTo>
                  <a:cubicBezTo>
                    <a:pt x="41" y="472"/>
                    <a:pt x="164" y="595"/>
                    <a:pt x="339" y="595"/>
                  </a:cubicBezTo>
                  <a:lnTo>
                    <a:pt x="1620" y="595"/>
                  </a:lnTo>
                  <a:cubicBezTo>
                    <a:pt x="1794" y="595"/>
                    <a:pt x="1958" y="421"/>
                    <a:pt x="1917" y="216"/>
                  </a:cubicBezTo>
                  <a:cubicBezTo>
                    <a:pt x="1876" y="82"/>
                    <a:pt x="1743" y="0"/>
                    <a:pt x="162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5701713" y="2076025"/>
              <a:ext cx="92025" cy="14875"/>
            </a:xfrm>
            <a:custGeom>
              <a:avLst/>
              <a:gdLst/>
              <a:ahLst/>
              <a:cxnLst/>
              <a:rect l="l" t="t" r="r" b="b"/>
              <a:pathLst>
                <a:path w="3681" h="595" extrusionOk="0">
                  <a:moveTo>
                    <a:pt x="298" y="0"/>
                  </a:moveTo>
                  <a:cubicBezTo>
                    <a:pt x="134" y="0"/>
                    <a:pt x="1" y="174"/>
                    <a:pt x="1" y="338"/>
                  </a:cubicBezTo>
                  <a:cubicBezTo>
                    <a:pt x="42" y="513"/>
                    <a:pt x="175" y="595"/>
                    <a:pt x="298" y="595"/>
                  </a:cubicBezTo>
                  <a:lnTo>
                    <a:pt x="3373" y="595"/>
                  </a:lnTo>
                  <a:cubicBezTo>
                    <a:pt x="3548" y="595"/>
                    <a:pt x="3681" y="431"/>
                    <a:pt x="3681" y="256"/>
                  </a:cubicBezTo>
                  <a:cubicBezTo>
                    <a:pt x="3630" y="133"/>
                    <a:pt x="3507" y="0"/>
                    <a:pt x="33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>
              <a:off x="5745538" y="2125225"/>
              <a:ext cx="48200" cy="14900"/>
            </a:xfrm>
            <a:custGeom>
              <a:avLst/>
              <a:gdLst/>
              <a:ahLst/>
              <a:cxnLst/>
              <a:rect l="l" t="t" r="r" b="b"/>
              <a:pathLst>
                <a:path w="1928" h="596" extrusionOk="0">
                  <a:moveTo>
                    <a:pt x="298" y="0"/>
                  </a:moveTo>
                  <a:cubicBezTo>
                    <a:pt x="134" y="0"/>
                    <a:pt x="1" y="123"/>
                    <a:pt x="1" y="339"/>
                  </a:cubicBezTo>
                  <a:cubicBezTo>
                    <a:pt x="42" y="472"/>
                    <a:pt x="175" y="595"/>
                    <a:pt x="298" y="595"/>
                  </a:cubicBezTo>
                  <a:lnTo>
                    <a:pt x="1620" y="595"/>
                  </a:lnTo>
                  <a:cubicBezTo>
                    <a:pt x="1795" y="595"/>
                    <a:pt x="1928" y="421"/>
                    <a:pt x="1928" y="216"/>
                  </a:cubicBezTo>
                  <a:cubicBezTo>
                    <a:pt x="1877" y="82"/>
                    <a:pt x="1754" y="0"/>
                    <a:pt x="1620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5592788" y="2141125"/>
              <a:ext cx="180450" cy="179425"/>
            </a:xfrm>
            <a:custGeom>
              <a:avLst/>
              <a:gdLst/>
              <a:ahLst/>
              <a:cxnLst/>
              <a:rect l="l" t="t" r="r" b="b"/>
              <a:pathLst>
                <a:path w="7218" h="7177" extrusionOk="0">
                  <a:moveTo>
                    <a:pt x="2912" y="605"/>
                  </a:moveTo>
                  <a:cubicBezTo>
                    <a:pt x="4194" y="605"/>
                    <a:pt x="5260" y="1630"/>
                    <a:pt x="5260" y="2952"/>
                  </a:cubicBezTo>
                  <a:cubicBezTo>
                    <a:pt x="5260" y="4234"/>
                    <a:pt x="4194" y="5259"/>
                    <a:pt x="2912" y="5259"/>
                  </a:cubicBezTo>
                  <a:cubicBezTo>
                    <a:pt x="1631" y="5259"/>
                    <a:pt x="606" y="4234"/>
                    <a:pt x="606" y="2952"/>
                  </a:cubicBezTo>
                  <a:cubicBezTo>
                    <a:pt x="606" y="1630"/>
                    <a:pt x="1631" y="605"/>
                    <a:pt x="2912" y="605"/>
                  </a:cubicBezTo>
                  <a:close/>
                  <a:moveTo>
                    <a:pt x="2912" y="0"/>
                  </a:moveTo>
                  <a:cubicBezTo>
                    <a:pt x="1282" y="0"/>
                    <a:pt x="1" y="1322"/>
                    <a:pt x="1" y="2952"/>
                  </a:cubicBezTo>
                  <a:cubicBezTo>
                    <a:pt x="1" y="4531"/>
                    <a:pt x="1282" y="5854"/>
                    <a:pt x="2912" y="5854"/>
                  </a:cubicBezTo>
                  <a:cubicBezTo>
                    <a:pt x="3589" y="5854"/>
                    <a:pt x="4276" y="5597"/>
                    <a:pt x="4747" y="5167"/>
                  </a:cubicBezTo>
                  <a:lnTo>
                    <a:pt x="6664" y="7094"/>
                  </a:lnTo>
                  <a:cubicBezTo>
                    <a:pt x="6705" y="7176"/>
                    <a:pt x="6797" y="7176"/>
                    <a:pt x="6879" y="7176"/>
                  </a:cubicBezTo>
                  <a:cubicBezTo>
                    <a:pt x="6961" y="7176"/>
                    <a:pt x="7013" y="7176"/>
                    <a:pt x="7095" y="7094"/>
                  </a:cubicBezTo>
                  <a:cubicBezTo>
                    <a:pt x="7218" y="7012"/>
                    <a:pt x="7218" y="6797"/>
                    <a:pt x="7095" y="6663"/>
                  </a:cubicBezTo>
                  <a:lnTo>
                    <a:pt x="5167" y="4787"/>
                  </a:lnTo>
                  <a:cubicBezTo>
                    <a:pt x="5598" y="4275"/>
                    <a:pt x="5813" y="3629"/>
                    <a:pt x="5813" y="2952"/>
                  </a:cubicBezTo>
                  <a:cubicBezTo>
                    <a:pt x="5813" y="1322"/>
                    <a:pt x="4532" y="0"/>
                    <a:pt x="2912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1B2739-378D-461A-97A0-843C1856D4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382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8872">
        <p159:morph option="byObject"/>
      </p:transition>
    </mc:Choice>
    <mc:Fallback>
      <p:transition spd="slow" advTm="288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5"/>
          <p:cNvSpPr/>
          <p:nvPr/>
        </p:nvSpPr>
        <p:spPr>
          <a:xfrm>
            <a:off x="2593875" y="3526538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5"/>
          <p:cNvSpPr/>
          <p:nvPr/>
        </p:nvSpPr>
        <p:spPr>
          <a:xfrm>
            <a:off x="1984275" y="238197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5"/>
          <p:cNvSpPr/>
          <p:nvPr/>
        </p:nvSpPr>
        <p:spPr>
          <a:xfrm>
            <a:off x="1374675" y="1209225"/>
            <a:ext cx="516300" cy="51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466" name="Google Shape;466;p45"/>
          <p:cNvSpPr txBox="1">
            <a:spLocks noGrp="1"/>
          </p:cNvSpPr>
          <p:nvPr>
            <p:ph type="subTitle" idx="1"/>
          </p:nvPr>
        </p:nvSpPr>
        <p:spPr>
          <a:xfrm>
            <a:off x="2032350" y="1565625"/>
            <a:ext cx="50793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Less than thousand missing values present in a dataset containing over 29k rows. That’s Data Quality of over 96%</a:t>
            </a:r>
            <a:endParaRPr dirty="0"/>
          </a:p>
        </p:txBody>
      </p:sp>
      <p:sp>
        <p:nvSpPr>
          <p:cNvPr id="467" name="Google Shape;467;p45"/>
          <p:cNvSpPr txBox="1">
            <a:spLocks noGrp="1"/>
          </p:cNvSpPr>
          <p:nvPr>
            <p:ph type="subTitle" idx="2"/>
          </p:nvPr>
        </p:nvSpPr>
        <p:spPr>
          <a:xfrm>
            <a:off x="2641956" y="2723563"/>
            <a:ext cx="5018167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10+ categorical attributes present out of 19 attributes total</a:t>
            </a:r>
            <a:endParaRPr dirty="0"/>
          </a:p>
        </p:txBody>
      </p:sp>
      <p:sp>
        <p:nvSpPr>
          <p:cNvPr id="468" name="Google Shape;468;p45"/>
          <p:cNvSpPr txBox="1">
            <a:spLocks noGrp="1"/>
          </p:cNvSpPr>
          <p:nvPr>
            <p:ph type="subTitle" idx="3"/>
          </p:nvPr>
        </p:nvSpPr>
        <p:spPr>
          <a:xfrm>
            <a:off x="3251557" y="3881500"/>
            <a:ext cx="4876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Invalid entries found in 3 attributes</a:t>
            </a:r>
            <a:endParaRPr dirty="0"/>
          </a:p>
        </p:txBody>
      </p:sp>
      <p:sp>
        <p:nvSpPr>
          <p:cNvPr id="469" name="Google Shape;469;p45"/>
          <p:cNvSpPr txBox="1">
            <a:spLocks noGrp="1"/>
          </p:cNvSpPr>
          <p:nvPr>
            <p:ph type="subTitle" idx="4"/>
          </p:nvPr>
        </p:nvSpPr>
        <p:spPr>
          <a:xfrm>
            <a:off x="2032350" y="125362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1.</a:t>
            </a:r>
            <a:endParaRPr dirty="0"/>
          </a:p>
        </p:txBody>
      </p:sp>
      <p:sp>
        <p:nvSpPr>
          <p:cNvPr id="470" name="Google Shape;470;p45"/>
          <p:cNvSpPr txBox="1">
            <a:spLocks noGrp="1"/>
          </p:cNvSpPr>
          <p:nvPr>
            <p:ph type="subTitle" idx="5"/>
          </p:nvPr>
        </p:nvSpPr>
        <p:spPr>
          <a:xfrm>
            <a:off x="2641950" y="241227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</p:txBody>
      </p:sp>
      <p:sp>
        <p:nvSpPr>
          <p:cNvPr id="471" name="Google Shape;471;p45"/>
          <p:cNvSpPr txBox="1">
            <a:spLocks noGrp="1"/>
          </p:cNvSpPr>
          <p:nvPr>
            <p:ph type="subTitle" idx="6"/>
          </p:nvPr>
        </p:nvSpPr>
        <p:spPr>
          <a:xfrm>
            <a:off x="3251550" y="3570925"/>
            <a:ext cx="48768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</p:txBody>
      </p:sp>
      <p:grpSp>
        <p:nvGrpSpPr>
          <p:cNvPr id="472" name="Google Shape;472;p45"/>
          <p:cNvGrpSpPr/>
          <p:nvPr/>
        </p:nvGrpSpPr>
        <p:grpSpPr>
          <a:xfrm>
            <a:off x="2103113" y="2467625"/>
            <a:ext cx="278600" cy="345000"/>
            <a:chOff x="2532463" y="3657550"/>
            <a:chExt cx="278600" cy="345000"/>
          </a:xfrm>
        </p:grpSpPr>
        <p:sp>
          <p:nvSpPr>
            <p:cNvPr id="473" name="Google Shape;473;p45"/>
            <p:cNvSpPr/>
            <p:nvPr/>
          </p:nvSpPr>
          <p:spPr>
            <a:xfrm>
              <a:off x="2752363" y="3666025"/>
              <a:ext cx="14875" cy="284225"/>
            </a:xfrm>
            <a:custGeom>
              <a:avLst/>
              <a:gdLst/>
              <a:ahLst/>
              <a:cxnLst/>
              <a:rect l="l" t="t" r="r" b="b"/>
              <a:pathLst>
                <a:path w="595" h="11369" extrusionOk="0">
                  <a:moveTo>
                    <a:pt x="0" y="0"/>
                  </a:moveTo>
                  <a:lnTo>
                    <a:pt x="0" y="11369"/>
                  </a:lnTo>
                  <a:lnTo>
                    <a:pt x="595" y="11369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5"/>
            <p:cNvSpPr/>
            <p:nvPr/>
          </p:nvSpPr>
          <p:spPr>
            <a:xfrm>
              <a:off x="2708538" y="3666025"/>
              <a:ext cx="14875" cy="284225"/>
            </a:xfrm>
            <a:custGeom>
              <a:avLst/>
              <a:gdLst/>
              <a:ahLst/>
              <a:cxnLst/>
              <a:rect l="l" t="t" r="r" b="b"/>
              <a:pathLst>
                <a:path w="595" h="11369" extrusionOk="0">
                  <a:moveTo>
                    <a:pt x="0" y="0"/>
                  </a:moveTo>
                  <a:lnTo>
                    <a:pt x="0" y="11369"/>
                  </a:lnTo>
                  <a:lnTo>
                    <a:pt x="595" y="11369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5"/>
            <p:cNvSpPr/>
            <p:nvPr/>
          </p:nvSpPr>
          <p:spPr>
            <a:xfrm>
              <a:off x="2598588" y="3950225"/>
              <a:ext cx="58725" cy="52325"/>
            </a:xfrm>
            <a:custGeom>
              <a:avLst/>
              <a:gdLst/>
              <a:ahLst/>
              <a:cxnLst/>
              <a:rect l="l" t="t" r="r" b="b"/>
              <a:pathLst>
                <a:path w="2349" h="2093" extrusionOk="0">
                  <a:moveTo>
                    <a:pt x="1" y="1"/>
                  </a:moveTo>
                  <a:lnTo>
                    <a:pt x="1" y="1795"/>
                  </a:lnTo>
                  <a:cubicBezTo>
                    <a:pt x="1" y="1918"/>
                    <a:pt x="83" y="2051"/>
                    <a:pt x="216" y="2051"/>
                  </a:cubicBezTo>
                  <a:cubicBezTo>
                    <a:pt x="257" y="2072"/>
                    <a:pt x="288" y="2082"/>
                    <a:pt x="313" y="2082"/>
                  </a:cubicBezTo>
                  <a:cubicBezTo>
                    <a:pt x="339" y="2082"/>
                    <a:pt x="359" y="2072"/>
                    <a:pt x="380" y="2051"/>
                  </a:cubicBezTo>
                  <a:lnTo>
                    <a:pt x="1200" y="1836"/>
                  </a:lnTo>
                  <a:lnTo>
                    <a:pt x="1969" y="2051"/>
                  </a:lnTo>
                  <a:cubicBezTo>
                    <a:pt x="2010" y="2092"/>
                    <a:pt x="2010" y="2092"/>
                    <a:pt x="2051" y="2092"/>
                  </a:cubicBezTo>
                  <a:cubicBezTo>
                    <a:pt x="2133" y="2092"/>
                    <a:pt x="2266" y="2051"/>
                    <a:pt x="2307" y="1918"/>
                  </a:cubicBezTo>
                  <a:cubicBezTo>
                    <a:pt x="2348" y="1877"/>
                    <a:pt x="2348" y="1836"/>
                    <a:pt x="2348" y="1795"/>
                  </a:cubicBezTo>
                  <a:lnTo>
                    <a:pt x="2348" y="1"/>
                  </a:lnTo>
                  <a:lnTo>
                    <a:pt x="1754" y="1"/>
                  </a:lnTo>
                  <a:lnTo>
                    <a:pt x="1754" y="1405"/>
                  </a:lnTo>
                  <a:lnTo>
                    <a:pt x="1241" y="1231"/>
                  </a:lnTo>
                  <a:lnTo>
                    <a:pt x="1108" y="1231"/>
                  </a:lnTo>
                  <a:lnTo>
                    <a:pt x="595" y="1405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5"/>
            <p:cNvSpPr/>
            <p:nvPr/>
          </p:nvSpPr>
          <p:spPr>
            <a:xfrm>
              <a:off x="2532463" y="3657550"/>
              <a:ext cx="278600" cy="300150"/>
            </a:xfrm>
            <a:custGeom>
              <a:avLst/>
              <a:gdLst/>
              <a:ahLst/>
              <a:cxnLst/>
              <a:rect l="l" t="t" r="r" b="b"/>
              <a:pathLst>
                <a:path w="11144" h="12006" extrusionOk="0">
                  <a:moveTo>
                    <a:pt x="9606" y="595"/>
                  </a:moveTo>
                  <a:cubicBezTo>
                    <a:pt x="10119" y="595"/>
                    <a:pt x="10549" y="1026"/>
                    <a:pt x="10549" y="1539"/>
                  </a:cubicBezTo>
                  <a:lnTo>
                    <a:pt x="10549" y="10509"/>
                  </a:lnTo>
                  <a:cubicBezTo>
                    <a:pt x="10549" y="11021"/>
                    <a:pt x="10119" y="11400"/>
                    <a:pt x="9606" y="11400"/>
                  </a:cubicBezTo>
                  <a:lnTo>
                    <a:pt x="2000" y="11400"/>
                  </a:lnTo>
                  <a:cubicBezTo>
                    <a:pt x="1702" y="11400"/>
                    <a:pt x="1487" y="11195"/>
                    <a:pt x="1487" y="10888"/>
                  </a:cubicBezTo>
                  <a:lnTo>
                    <a:pt x="1487" y="10252"/>
                  </a:lnTo>
                  <a:lnTo>
                    <a:pt x="2051" y="10252"/>
                  </a:lnTo>
                  <a:cubicBezTo>
                    <a:pt x="2215" y="10252"/>
                    <a:pt x="2348" y="10170"/>
                    <a:pt x="2389" y="9996"/>
                  </a:cubicBezTo>
                  <a:cubicBezTo>
                    <a:pt x="2389" y="9822"/>
                    <a:pt x="2256" y="9658"/>
                    <a:pt x="2092" y="9658"/>
                  </a:cubicBezTo>
                  <a:lnTo>
                    <a:pt x="1487" y="9658"/>
                  </a:lnTo>
                  <a:lnTo>
                    <a:pt x="1487" y="7648"/>
                  </a:lnTo>
                  <a:lnTo>
                    <a:pt x="2051" y="7648"/>
                  </a:lnTo>
                  <a:cubicBezTo>
                    <a:pt x="2215" y="7648"/>
                    <a:pt x="2348" y="7556"/>
                    <a:pt x="2389" y="7392"/>
                  </a:cubicBezTo>
                  <a:cubicBezTo>
                    <a:pt x="2389" y="7218"/>
                    <a:pt x="2256" y="7044"/>
                    <a:pt x="2092" y="7044"/>
                  </a:cubicBezTo>
                  <a:lnTo>
                    <a:pt x="1487" y="7044"/>
                  </a:lnTo>
                  <a:lnTo>
                    <a:pt x="1487" y="4993"/>
                  </a:lnTo>
                  <a:lnTo>
                    <a:pt x="2051" y="4993"/>
                  </a:lnTo>
                  <a:cubicBezTo>
                    <a:pt x="2215" y="4993"/>
                    <a:pt x="2348" y="4911"/>
                    <a:pt x="2389" y="4788"/>
                  </a:cubicBezTo>
                  <a:cubicBezTo>
                    <a:pt x="2389" y="4573"/>
                    <a:pt x="2256" y="4440"/>
                    <a:pt x="2092" y="4440"/>
                  </a:cubicBezTo>
                  <a:lnTo>
                    <a:pt x="1487" y="4440"/>
                  </a:lnTo>
                  <a:lnTo>
                    <a:pt x="1487" y="2389"/>
                  </a:lnTo>
                  <a:lnTo>
                    <a:pt x="2051" y="2389"/>
                  </a:lnTo>
                  <a:cubicBezTo>
                    <a:pt x="2215" y="2389"/>
                    <a:pt x="2348" y="2307"/>
                    <a:pt x="2389" y="2133"/>
                  </a:cubicBezTo>
                  <a:cubicBezTo>
                    <a:pt x="2389" y="1969"/>
                    <a:pt x="2256" y="1795"/>
                    <a:pt x="2092" y="1795"/>
                  </a:cubicBezTo>
                  <a:lnTo>
                    <a:pt x="1487" y="1795"/>
                  </a:lnTo>
                  <a:lnTo>
                    <a:pt x="1487" y="1108"/>
                  </a:lnTo>
                  <a:cubicBezTo>
                    <a:pt x="1487" y="811"/>
                    <a:pt x="1702" y="595"/>
                    <a:pt x="2000" y="595"/>
                  </a:cubicBezTo>
                  <a:close/>
                  <a:moveTo>
                    <a:pt x="2000" y="1"/>
                  </a:moveTo>
                  <a:cubicBezTo>
                    <a:pt x="1405" y="1"/>
                    <a:pt x="893" y="513"/>
                    <a:pt x="893" y="1108"/>
                  </a:cubicBezTo>
                  <a:lnTo>
                    <a:pt x="893" y="1795"/>
                  </a:lnTo>
                  <a:lnTo>
                    <a:pt x="339" y="1795"/>
                  </a:lnTo>
                  <a:cubicBezTo>
                    <a:pt x="165" y="1795"/>
                    <a:pt x="42" y="1918"/>
                    <a:pt x="42" y="2051"/>
                  </a:cubicBezTo>
                  <a:cubicBezTo>
                    <a:pt x="1" y="2266"/>
                    <a:pt x="165" y="2389"/>
                    <a:pt x="339" y="2389"/>
                  </a:cubicBezTo>
                  <a:lnTo>
                    <a:pt x="893" y="2389"/>
                  </a:lnTo>
                  <a:lnTo>
                    <a:pt x="893" y="4440"/>
                  </a:lnTo>
                  <a:lnTo>
                    <a:pt x="339" y="4440"/>
                  </a:lnTo>
                  <a:cubicBezTo>
                    <a:pt x="165" y="4440"/>
                    <a:pt x="42" y="4532"/>
                    <a:pt x="42" y="4655"/>
                  </a:cubicBezTo>
                  <a:cubicBezTo>
                    <a:pt x="1" y="4870"/>
                    <a:pt x="165" y="4993"/>
                    <a:pt x="339" y="4993"/>
                  </a:cubicBezTo>
                  <a:lnTo>
                    <a:pt x="893" y="4993"/>
                  </a:lnTo>
                  <a:lnTo>
                    <a:pt x="893" y="7044"/>
                  </a:lnTo>
                  <a:lnTo>
                    <a:pt x="339" y="7044"/>
                  </a:lnTo>
                  <a:cubicBezTo>
                    <a:pt x="165" y="7044"/>
                    <a:pt x="42" y="7177"/>
                    <a:pt x="42" y="7300"/>
                  </a:cubicBezTo>
                  <a:cubicBezTo>
                    <a:pt x="1" y="7474"/>
                    <a:pt x="165" y="7648"/>
                    <a:pt x="339" y="7648"/>
                  </a:cubicBezTo>
                  <a:lnTo>
                    <a:pt x="893" y="7648"/>
                  </a:lnTo>
                  <a:lnTo>
                    <a:pt x="893" y="9658"/>
                  </a:lnTo>
                  <a:lnTo>
                    <a:pt x="339" y="9658"/>
                  </a:lnTo>
                  <a:cubicBezTo>
                    <a:pt x="165" y="9658"/>
                    <a:pt x="42" y="9781"/>
                    <a:pt x="42" y="9914"/>
                  </a:cubicBezTo>
                  <a:cubicBezTo>
                    <a:pt x="1" y="10078"/>
                    <a:pt x="165" y="10252"/>
                    <a:pt x="339" y="10252"/>
                  </a:cubicBezTo>
                  <a:lnTo>
                    <a:pt x="893" y="10252"/>
                  </a:lnTo>
                  <a:lnTo>
                    <a:pt x="893" y="10888"/>
                  </a:lnTo>
                  <a:cubicBezTo>
                    <a:pt x="893" y="11534"/>
                    <a:pt x="1405" y="12005"/>
                    <a:pt x="2000" y="12005"/>
                  </a:cubicBezTo>
                  <a:lnTo>
                    <a:pt x="9606" y="12005"/>
                  </a:lnTo>
                  <a:cubicBezTo>
                    <a:pt x="10457" y="12005"/>
                    <a:pt x="11144" y="11318"/>
                    <a:pt x="11144" y="10509"/>
                  </a:cubicBezTo>
                  <a:lnTo>
                    <a:pt x="11144" y="1539"/>
                  </a:lnTo>
                  <a:cubicBezTo>
                    <a:pt x="11144" y="688"/>
                    <a:pt x="10457" y="1"/>
                    <a:pt x="96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5"/>
            <p:cNvSpPr/>
            <p:nvPr/>
          </p:nvSpPr>
          <p:spPr>
            <a:xfrm>
              <a:off x="2619863" y="3702400"/>
              <a:ext cx="60000" cy="14900"/>
            </a:xfrm>
            <a:custGeom>
              <a:avLst/>
              <a:gdLst/>
              <a:ahLst/>
              <a:cxnLst/>
              <a:rect l="l" t="t" r="r" b="b"/>
              <a:pathLst>
                <a:path w="2400" h="596" extrusionOk="0">
                  <a:moveTo>
                    <a:pt x="349" y="1"/>
                  </a:moveTo>
                  <a:cubicBezTo>
                    <a:pt x="134" y="1"/>
                    <a:pt x="0" y="175"/>
                    <a:pt x="41" y="339"/>
                  </a:cubicBezTo>
                  <a:cubicBezTo>
                    <a:pt x="41" y="513"/>
                    <a:pt x="175" y="595"/>
                    <a:pt x="349" y="595"/>
                  </a:cubicBezTo>
                  <a:lnTo>
                    <a:pt x="2092" y="595"/>
                  </a:lnTo>
                  <a:cubicBezTo>
                    <a:pt x="2266" y="595"/>
                    <a:pt x="2399" y="472"/>
                    <a:pt x="2348" y="257"/>
                  </a:cubicBezTo>
                  <a:cubicBezTo>
                    <a:pt x="2348" y="124"/>
                    <a:pt x="2225" y="1"/>
                    <a:pt x="205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5"/>
            <p:cNvSpPr/>
            <p:nvPr/>
          </p:nvSpPr>
          <p:spPr>
            <a:xfrm>
              <a:off x="2619863" y="3746225"/>
              <a:ext cx="38475" cy="14900"/>
            </a:xfrm>
            <a:custGeom>
              <a:avLst/>
              <a:gdLst/>
              <a:ahLst/>
              <a:cxnLst/>
              <a:rect l="l" t="t" r="r" b="b"/>
              <a:pathLst>
                <a:path w="1539" h="596" extrusionOk="0">
                  <a:moveTo>
                    <a:pt x="349" y="1"/>
                  </a:moveTo>
                  <a:cubicBezTo>
                    <a:pt x="134" y="1"/>
                    <a:pt x="0" y="165"/>
                    <a:pt x="41" y="339"/>
                  </a:cubicBezTo>
                  <a:cubicBezTo>
                    <a:pt x="41" y="513"/>
                    <a:pt x="175" y="595"/>
                    <a:pt x="349" y="595"/>
                  </a:cubicBezTo>
                  <a:lnTo>
                    <a:pt x="1200" y="595"/>
                  </a:lnTo>
                  <a:cubicBezTo>
                    <a:pt x="1374" y="595"/>
                    <a:pt x="1538" y="421"/>
                    <a:pt x="1497" y="257"/>
                  </a:cubicBezTo>
                  <a:cubicBezTo>
                    <a:pt x="1456" y="124"/>
                    <a:pt x="1323" y="1"/>
                    <a:pt x="120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45"/>
          <p:cNvGrpSpPr/>
          <p:nvPr/>
        </p:nvGrpSpPr>
        <p:grpSpPr>
          <a:xfrm>
            <a:off x="1460838" y="1295038"/>
            <a:ext cx="343950" cy="344675"/>
            <a:chOff x="2509913" y="2520475"/>
            <a:chExt cx="343950" cy="344675"/>
          </a:xfrm>
        </p:grpSpPr>
        <p:sp>
          <p:nvSpPr>
            <p:cNvPr id="480" name="Google Shape;480;p45"/>
            <p:cNvSpPr/>
            <p:nvPr/>
          </p:nvSpPr>
          <p:spPr>
            <a:xfrm>
              <a:off x="2509913" y="2608825"/>
              <a:ext cx="343950" cy="256325"/>
            </a:xfrm>
            <a:custGeom>
              <a:avLst/>
              <a:gdLst/>
              <a:ahLst/>
              <a:cxnLst/>
              <a:rect l="l" t="t" r="r" b="b"/>
              <a:pathLst>
                <a:path w="13758" h="10253" extrusionOk="0">
                  <a:moveTo>
                    <a:pt x="5126" y="8674"/>
                  </a:moveTo>
                  <a:cubicBezTo>
                    <a:pt x="5557" y="8674"/>
                    <a:pt x="5977" y="8848"/>
                    <a:pt x="6326" y="9104"/>
                  </a:cubicBezTo>
                  <a:cubicBezTo>
                    <a:pt x="6233" y="9145"/>
                    <a:pt x="6192" y="9145"/>
                    <a:pt x="6151" y="9186"/>
                  </a:cubicBezTo>
                  <a:cubicBezTo>
                    <a:pt x="5977" y="9319"/>
                    <a:pt x="5854" y="9484"/>
                    <a:pt x="5772" y="9658"/>
                  </a:cubicBezTo>
                  <a:lnTo>
                    <a:pt x="554" y="9658"/>
                  </a:lnTo>
                  <a:lnTo>
                    <a:pt x="554" y="8674"/>
                  </a:lnTo>
                  <a:close/>
                  <a:moveTo>
                    <a:pt x="13153" y="8674"/>
                  </a:moveTo>
                  <a:lnTo>
                    <a:pt x="13153" y="9658"/>
                  </a:lnTo>
                  <a:lnTo>
                    <a:pt x="7945" y="9658"/>
                  </a:lnTo>
                  <a:cubicBezTo>
                    <a:pt x="7822" y="9401"/>
                    <a:pt x="7648" y="9227"/>
                    <a:pt x="7392" y="9104"/>
                  </a:cubicBezTo>
                  <a:cubicBezTo>
                    <a:pt x="7730" y="8848"/>
                    <a:pt x="8161" y="8674"/>
                    <a:pt x="8591" y="8674"/>
                  </a:cubicBezTo>
                  <a:close/>
                  <a:moveTo>
                    <a:pt x="298" y="1"/>
                  </a:moveTo>
                  <a:cubicBezTo>
                    <a:pt x="134" y="1"/>
                    <a:pt x="1" y="134"/>
                    <a:pt x="1" y="298"/>
                  </a:cubicBezTo>
                  <a:lnTo>
                    <a:pt x="1" y="8417"/>
                  </a:lnTo>
                  <a:lnTo>
                    <a:pt x="1" y="9955"/>
                  </a:lnTo>
                  <a:cubicBezTo>
                    <a:pt x="1" y="10129"/>
                    <a:pt x="134" y="10252"/>
                    <a:pt x="298" y="10252"/>
                  </a:cubicBezTo>
                  <a:lnTo>
                    <a:pt x="6028" y="10252"/>
                  </a:lnTo>
                  <a:cubicBezTo>
                    <a:pt x="6151" y="10252"/>
                    <a:pt x="6233" y="10170"/>
                    <a:pt x="6285" y="10037"/>
                  </a:cubicBezTo>
                  <a:lnTo>
                    <a:pt x="6326" y="9996"/>
                  </a:lnTo>
                  <a:cubicBezTo>
                    <a:pt x="6367" y="9873"/>
                    <a:pt x="6408" y="9740"/>
                    <a:pt x="6541" y="9699"/>
                  </a:cubicBezTo>
                  <a:cubicBezTo>
                    <a:pt x="6623" y="9617"/>
                    <a:pt x="6746" y="9576"/>
                    <a:pt x="6879" y="9576"/>
                  </a:cubicBezTo>
                  <a:cubicBezTo>
                    <a:pt x="6961" y="9576"/>
                    <a:pt x="7002" y="9576"/>
                    <a:pt x="7054" y="9617"/>
                  </a:cubicBezTo>
                  <a:cubicBezTo>
                    <a:pt x="7259" y="9658"/>
                    <a:pt x="7392" y="9781"/>
                    <a:pt x="7474" y="9996"/>
                  </a:cubicBezTo>
                  <a:lnTo>
                    <a:pt x="7474" y="10037"/>
                  </a:lnTo>
                  <a:cubicBezTo>
                    <a:pt x="7515" y="10170"/>
                    <a:pt x="7648" y="10252"/>
                    <a:pt x="7771" y="10252"/>
                  </a:cubicBezTo>
                  <a:lnTo>
                    <a:pt x="13461" y="10252"/>
                  </a:lnTo>
                  <a:cubicBezTo>
                    <a:pt x="13625" y="10252"/>
                    <a:pt x="13758" y="10129"/>
                    <a:pt x="13758" y="9955"/>
                  </a:cubicBezTo>
                  <a:lnTo>
                    <a:pt x="13758" y="8376"/>
                  </a:lnTo>
                  <a:lnTo>
                    <a:pt x="13758" y="8161"/>
                  </a:lnTo>
                  <a:lnTo>
                    <a:pt x="13758" y="298"/>
                  </a:lnTo>
                  <a:cubicBezTo>
                    <a:pt x="13758" y="134"/>
                    <a:pt x="13625" y="1"/>
                    <a:pt x="13461" y="1"/>
                  </a:cubicBezTo>
                  <a:lnTo>
                    <a:pt x="9698" y="1"/>
                  </a:lnTo>
                  <a:lnTo>
                    <a:pt x="9698" y="606"/>
                  </a:lnTo>
                  <a:lnTo>
                    <a:pt x="13153" y="606"/>
                  </a:lnTo>
                  <a:lnTo>
                    <a:pt x="13153" y="8079"/>
                  </a:lnTo>
                  <a:lnTo>
                    <a:pt x="8591" y="8079"/>
                  </a:lnTo>
                  <a:cubicBezTo>
                    <a:pt x="8079" y="8079"/>
                    <a:pt x="7566" y="8243"/>
                    <a:pt x="7136" y="8551"/>
                  </a:cubicBezTo>
                  <a:lnTo>
                    <a:pt x="7136" y="3374"/>
                  </a:lnTo>
                  <a:lnTo>
                    <a:pt x="6582" y="3374"/>
                  </a:lnTo>
                  <a:lnTo>
                    <a:pt x="6582" y="8551"/>
                  </a:lnTo>
                  <a:cubicBezTo>
                    <a:pt x="6151" y="8243"/>
                    <a:pt x="5639" y="8079"/>
                    <a:pt x="5085" y="8079"/>
                  </a:cubicBezTo>
                  <a:lnTo>
                    <a:pt x="554" y="8079"/>
                  </a:lnTo>
                  <a:lnTo>
                    <a:pt x="554" y="606"/>
                  </a:lnTo>
                  <a:lnTo>
                    <a:pt x="4019" y="606"/>
                  </a:lnTo>
                  <a:lnTo>
                    <a:pt x="401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5"/>
            <p:cNvSpPr/>
            <p:nvPr/>
          </p:nvSpPr>
          <p:spPr>
            <a:xfrm>
              <a:off x="2744938" y="2658050"/>
              <a:ext cx="65100" cy="14875"/>
            </a:xfrm>
            <a:custGeom>
              <a:avLst/>
              <a:gdLst/>
              <a:ahLst/>
              <a:cxnLst/>
              <a:rect l="l" t="t" r="r" b="b"/>
              <a:pathLst>
                <a:path w="2604" h="595" extrusionOk="0">
                  <a:moveTo>
                    <a:pt x="297" y="0"/>
                  </a:moveTo>
                  <a:cubicBezTo>
                    <a:pt x="123" y="0"/>
                    <a:pt x="0" y="123"/>
                    <a:pt x="0" y="338"/>
                  </a:cubicBezTo>
                  <a:cubicBezTo>
                    <a:pt x="41" y="472"/>
                    <a:pt x="164" y="595"/>
                    <a:pt x="297" y="595"/>
                  </a:cubicBezTo>
                  <a:lnTo>
                    <a:pt x="2266" y="595"/>
                  </a:lnTo>
                  <a:cubicBezTo>
                    <a:pt x="2471" y="595"/>
                    <a:pt x="2604" y="431"/>
                    <a:pt x="2563" y="256"/>
                  </a:cubicBezTo>
                  <a:cubicBezTo>
                    <a:pt x="2563" y="82"/>
                    <a:pt x="2430" y="0"/>
                    <a:pt x="226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5"/>
            <p:cNvSpPr/>
            <p:nvPr/>
          </p:nvSpPr>
          <p:spPr>
            <a:xfrm>
              <a:off x="2553738" y="2658050"/>
              <a:ext cx="65125" cy="14875"/>
            </a:xfrm>
            <a:custGeom>
              <a:avLst/>
              <a:gdLst/>
              <a:ahLst/>
              <a:cxnLst/>
              <a:rect l="l" t="t" r="r" b="b"/>
              <a:pathLst>
                <a:path w="2605" h="595" extrusionOk="0">
                  <a:moveTo>
                    <a:pt x="298" y="0"/>
                  </a:moveTo>
                  <a:cubicBezTo>
                    <a:pt x="124" y="0"/>
                    <a:pt x="1" y="123"/>
                    <a:pt x="1" y="338"/>
                  </a:cubicBezTo>
                  <a:cubicBezTo>
                    <a:pt x="42" y="472"/>
                    <a:pt x="175" y="595"/>
                    <a:pt x="298" y="595"/>
                  </a:cubicBezTo>
                  <a:lnTo>
                    <a:pt x="2266" y="595"/>
                  </a:lnTo>
                  <a:cubicBezTo>
                    <a:pt x="2430" y="595"/>
                    <a:pt x="2604" y="431"/>
                    <a:pt x="2563" y="256"/>
                  </a:cubicBezTo>
                  <a:cubicBezTo>
                    <a:pt x="2522" y="82"/>
                    <a:pt x="2389" y="0"/>
                    <a:pt x="226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5"/>
            <p:cNvSpPr/>
            <p:nvPr/>
          </p:nvSpPr>
          <p:spPr>
            <a:xfrm>
              <a:off x="2553738" y="2707250"/>
              <a:ext cx="91775" cy="14900"/>
            </a:xfrm>
            <a:custGeom>
              <a:avLst/>
              <a:gdLst/>
              <a:ahLst/>
              <a:cxnLst/>
              <a:rect l="l" t="t" r="r" b="b"/>
              <a:pathLst>
                <a:path w="3671" h="596" extrusionOk="0">
                  <a:moveTo>
                    <a:pt x="298" y="0"/>
                  </a:moveTo>
                  <a:cubicBezTo>
                    <a:pt x="124" y="0"/>
                    <a:pt x="1" y="165"/>
                    <a:pt x="1" y="339"/>
                  </a:cubicBezTo>
                  <a:cubicBezTo>
                    <a:pt x="42" y="513"/>
                    <a:pt x="175" y="595"/>
                    <a:pt x="298" y="595"/>
                  </a:cubicBezTo>
                  <a:lnTo>
                    <a:pt x="3373" y="595"/>
                  </a:lnTo>
                  <a:cubicBezTo>
                    <a:pt x="3548" y="595"/>
                    <a:pt x="3671" y="421"/>
                    <a:pt x="3671" y="257"/>
                  </a:cubicBezTo>
                  <a:cubicBezTo>
                    <a:pt x="3630" y="123"/>
                    <a:pt x="3507" y="0"/>
                    <a:pt x="33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5"/>
            <p:cNvSpPr/>
            <p:nvPr/>
          </p:nvSpPr>
          <p:spPr>
            <a:xfrm>
              <a:off x="2564513" y="2756200"/>
              <a:ext cx="81000" cy="15150"/>
            </a:xfrm>
            <a:custGeom>
              <a:avLst/>
              <a:gdLst/>
              <a:ahLst/>
              <a:cxnLst/>
              <a:rect l="l" t="t" r="r" b="b"/>
              <a:pathLst>
                <a:path w="3240" h="606" extrusionOk="0">
                  <a:moveTo>
                    <a:pt x="297" y="1"/>
                  </a:moveTo>
                  <a:cubicBezTo>
                    <a:pt x="123" y="1"/>
                    <a:pt x="0" y="175"/>
                    <a:pt x="0" y="349"/>
                  </a:cubicBezTo>
                  <a:cubicBezTo>
                    <a:pt x="41" y="513"/>
                    <a:pt x="164" y="605"/>
                    <a:pt x="338" y="605"/>
                  </a:cubicBezTo>
                  <a:lnTo>
                    <a:pt x="2942" y="605"/>
                  </a:lnTo>
                  <a:cubicBezTo>
                    <a:pt x="3117" y="605"/>
                    <a:pt x="3240" y="431"/>
                    <a:pt x="3240" y="257"/>
                  </a:cubicBezTo>
                  <a:cubicBezTo>
                    <a:pt x="3199" y="134"/>
                    <a:pt x="3076" y="1"/>
                    <a:pt x="2942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5"/>
            <p:cNvSpPr/>
            <p:nvPr/>
          </p:nvSpPr>
          <p:spPr>
            <a:xfrm>
              <a:off x="2716988" y="2707250"/>
              <a:ext cx="93050" cy="14900"/>
            </a:xfrm>
            <a:custGeom>
              <a:avLst/>
              <a:gdLst/>
              <a:ahLst/>
              <a:cxnLst/>
              <a:rect l="l" t="t" r="r" b="b"/>
              <a:pathLst>
                <a:path w="3722" h="596" extrusionOk="0">
                  <a:moveTo>
                    <a:pt x="349" y="0"/>
                  </a:moveTo>
                  <a:cubicBezTo>
                    <a:pt x="134" y="0"/>
                    <a:pt x="1" y="165"/>
                    <a:pt x="52" y="339"/>
                  </a:cubicBezTo>
                  <a:cubicBezTo>
                    <a:pt x="52" y="513"/>
                    <a:pt x="175" y="595"/>
                    <a:pt x="349" y="595"/>
                  </a:cubicBezTo>
                  <a:lnTo>
                    <a:pt x="3384" y="595"/>
                  </a:lnTo>
                  <a:cubicBezTo>
                    <a:pt x="3589" y="595"/>
                    <a:pt x="3722" y="421"/>
                    <a:pt x="3681" y="257"/>
                  </a:cubicBezTo>
                  <a:cubicBezTo>
                    <a:pt x="3681" y="123"/>
                    <a:pt x="3548" y="0"/>
                    <a:pt x="3384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5"/>
            <p:cNvSpPr/>
            <p:nvPr/>
          </p:nvSpPr>
          <p:spPr>
            <a:xfrm>
              <a:off x="2716988" y="2756200"/>
              <a:ext cx="82300" cy="15150"/>
            </a:xfrm>
            <a:custGeom>
              <a:avLst/>
              <a:gdLst/>
              <a:ahLst/>
              <a:cxnLst/>
              <a:rect l="l" t="t" r="r" b="b"/>
              <a:pathLst>
                <a:path w="3292" h="606" extrusionOk="0">
                  <a:moveTo>
                    <a:pt x="349" y="1"/>
                  </a:moveTo>
                  <a:cubicBezTo>
                    <a:pt x="134" y="1"/>
                    <a:pt x="1" y="175"/>
                    <a:pt x="52" y="349"/>
                  </a:cubicBezTo>
                  <a:cubicBezTo>
                    <a:pt x="52" y="513"/>
                    <a:pt x="175" y="605"/>
                    <a:pt x="349" y="605"/>
                  </a:cubicBezTo>
                  <a:lnTo>
                    <a:pt x="2953" y="605"/>
                  </a:lnTo>
                  <a:cubicBezTo>
                    <a:pt x="3127" y="605"/>
                    <a:pt x="3291" y="431"/>
                    <a:pt x="3250" y="257"/>
                  </a:cubicBezTo>
                  <a:cubicBezTo>
                    <a:pt x="3209" y="134"/>
                    <a:pt x="3076" y="1"/>
                    <a:pt x="29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5"/>
            <p:cNvSpPr/>
            <p:nvPr/>
          </p:nvSpPr>
          <p:spPr>
            <a:xfrm>
              <a:off x="2548363" y="2520475"/>
              <a:ext cx="267075" cy="179100"/>
            </a:xfrm>
            <a:custGeom>
              <a:avLst/>
              <a:gdLst/>
              <a:ahLst/>
              <a:cxnLst/>
              <a:rect l="l" t="t" r="r" b="b"/>
              <a:pathLst>
                <a:path w="10683" h="7164" extrusionOk="0">
                  <a:moveTo>
                    <a:pt x="5341" y="634"/>
                  </a:moveTo>
                  <a:lnTo>
                    <a:pt x="9483" y="2089"/>
                  </a:lnTo>
                  <a:lnTo>
                    <a:pt x="5341" y="3494"/>
                  </a:lnTo>
                  <a:lnTo>
                    <a:pt x="1200" y="2089"/>
                  </a:lnTo>
                  <a:lnTo>
                    <a:pt x="5341" y="634"/>
                  </a:lnTo>
                  <a:close/>
                  <a:moveTo>
                    <a:pt x="7863" y="3279"/>
                  </a:moveTo>
                  <a:lnTo>
                    <a:pt x="7863" y="5585"/>
                  </a:lnTo>
                  <a:lnTo>
                    <a:pt x="5341" y="6569"/>
                  </a:lnTo>
                  <a:lnTo>
                    <a:pt x="2778" y="5585"/>
                  </a:lnTo>
                  <a:lnTo>
                    <a:pt x="2778" y="3279"/>
                  </a:lnTo>
                  <a:lnTo>
                    <a:pt x="5208" y="4089"/>
                  </a:lnTo>
                  <a:cubicBezTo>
                    <a:pt x="5259" y="4140"/>
                    <a:pt x="5300" y="4140"/>
                    <a:pt x="5341" y="4140"/>
                  </a:cubicBezTo>
                  <a:cubicBezTo>
                    <a:pt x="5382" y="4140"/>
                    <a:pt x="5382" y="4140"/>
                    <a:pt x="5423" y="4089"/>
                  </a:cubicBezTo>
                  <a:lnTo>
                    <a:pt x="7863" y="3279"/>
                  </a:lnTo>
                  <a:close/>
                  <a:moveTo>
                    <a:pt x="5335" y="1"/>
                  </a:moveTo>
                  <a:cubicBezTo>
                    <a:pt x="5298" y="1"/>
                    <a:pt x="5254" y="14"/>
                    <a:pt x="5208" y="39"/>
                  </a:cubicBezTo>
                  <a:lnTo>
                    <a:pt x="216" y="1782"/>
                  </a:lnTo>
                  <a:cubicBezTo>
                    <a:pt x="82" y="1874"/>
                    <a:pt x="0" y="1997"/>
                    <a:pt x="0" y="2171"/>
                  </a:cubicBezTo>
                  <a:cubicBezTo>
                    <a:pt x="41" y="2253"/>
                    <a:pt x="133" y="2346"/>
                    <a:pt x="216" y="2387"/>
                  </a:cubicBezTo>
                  <a:lnTo>
                    <a:pt x="2184" y="3063"/>
                  </a:lnTo>
                  <a:lnTo>
                    <a:pt x="2184" y="5800"/>
                  </a:lnTo>
                  <a:cubicBezTo>
                    <a:pt x="2184" y="5934"/>
                    <a:pt x="2266" y="6016"/>
                    <a:pt x="2389" y="6057"/>
                  </a:cubicBezTo>
                  <a:lnTo>
                    <a:pt x="5208" y="7164"/>
                  </a:lnTo>
                  <a:lnTo>
                    <a:pt x="5423" y="7164"/>
                  </a:lnTo>
                  <a:lnTo>
                    <a:pt x="8283" y="6057"/>
                  </a:lnTo>
                  <a:cubicBezTo>
                    <a:pt x="8376" y="6016"/>
                    <a:pt x="8458" y="5934"/>
                    <a:pt x="8458" y="5800"/>
                  </a:cubicBezTo>
                  <a:lnTo>
                    <a:pt x="8458" y="3063"/>
                  </a:lnTo>
                  <a:lnTo>
                    <a:pt x="10426" y="2387"/>
                  </a:lnTo>
                  <a:cubicBezTo>
                    <a:pt x="10549" y="2346"/>
                    <a:pt x="10590" y="2253"/>
                    <a:pt x="10641" y="2171"/>
                  </a:cubicBezTo>
                  <a:cubicBezTo>
                    <a:pt x="10682" y="1997"/>
                    <a:pt x="10590" y="1874"/>
                    <a:pt x="10467" y="1782"/>
                  </a:cubicBezTo>
                  <a:lnTo>
                    <a:pt x="5423" y="39"/>
                  </a:lnTo>
                  <a:cubicBezTo>
                    <a:pt x="5403" y="14"/>
                    <a:pt x="5372" y="1"/>
                    <a:pt x="5335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45"/>
          <p:cNvGrpSpPr/>
          <p:nvPr/>
        </p:nvGrpSpPr>
        <p:grpSpPr>
          <a:xfrm>
            <a:off x="2680038" y="3640513"/>
            <a:ext cx="343950" cy="288325"/>
            <a:chOff x="7796863" y="2004525"/>
            <a:chExt cx="343950" cy="288325"/>
          </a:xfrm>
        </p:grpSpPr>
        <p:sp>
          <p:nvSpPr>
            <p:cNvPr id="489" name="Google Shape;489;p45"/>
            <p:cNvSpPr/>
            <p:nvPr/>
          </p:nvSpPr>
          <p:spPr>
            <a:xfrm>
              <a:off x="7796863" y="2004525"/>
              <a:ext cx="343950" cy="288325"/>
            </a:xfrm>
            <a:custGeom>
              <a:avLst/>
              <a:gdLst/>
              <a:ahLst/>
              <a:cxnLst/>
              <a:rect l="l" t="t" r="r" b="b"/>
              <a:pathLst>
                <a:path w="13758" h="11533" extrusionOk="0">
                  <a:moveTo>
                    <a:pt x="6582" y="595"/>
                  </a:moveTo>
                  <a:lnTo>
                    <a:pt x="6582" y="8755"/>
                  </a:lnTo>
                  <a:lnTo>
                    <a:pt x="1026" y="8755"/>
                  </a:lnTo>
                  <a:lnTo>
                    <a:pt x="1026" y="1107"/>
                  </a:lnTo>
                  <a:cubicBezTo>
                    <a:pt x="1026" y="851"/>
                    <a:pt x="1282" y="595"/>
                    <a:pt x="1579" y="595"/>
                  </a:cubicBezTo>
                  <a:close/>
                  <a:moveTo>
                    <a:pt x="12179" y="595"/>
                  </a:moveTo>
                  <a:cubicBezTo>
                    <a:pt x="12477" y="595"/>
                    <a:pt x="12733" y="810"/>
                    <a:pt x="12733" y="1107"/>
                  </a:cubicBezTo>
                  <a:lnTo>
                    <a:pt x="12733" y="8755"/>
                  </a:lnTo>
                  <a:lnTo>
                    <a:pt x="7177" y="8755"/>
                  </a:lnTo>
                  <a:lnTo>
                    <a:pt x="7177" y="595"/>
                  </a:lnTo>
                  <a:close/>
                  <a:moveTo>
                    <a:pt x="13163" y="9349"/>
                  </a:moveTo>
                  <a:lnTo>
                    <a:pt x="13163" y="9995"/>
                  </a:lnTo>
                  <a:cubicBezTo>
                    <a:pt x="13163" y="10508"/>
                    <a:pt x="12774" y="10938"/>
                    <a:pt x="12261" y="10938"/>
                  </a:cubicBezTo>
                  <a:lnTo>
                    <a:pt x="1497" y="10938"/>
                  </a:lnTo>
                  <a:cubicBezTo>
                    <a:pt x="985" y="10938"/>
                    <a:pt x="605" y="10508"/>
                    <a:pt x="605" y="9995"/>
                  </a:cubicBezTo>
                  <a:lnTo>
                    <a:pt x="605" y="9349"/>
                  </a:lnTo>
                  <a:close/>
                  <a:moveTo>
                    <a:pt x="1579" y="0"/>
                  </a:moveTo>
                  <a:cubicBezTo>
                    <a:pt x="985" y="0"/>
                    <a:pt x="472" y="513"/>
                    <a:pt x="472" y="1107"/>
                  </a:cubicBezTo>
                  <a:lnTo>
                    <a:pt x="472" y="8755"/>
                  </a:lnTo>
                  <a:lnTo>
                    <a:pt x="298" y="8755"/>
                  </a:lnTo>
                  <a:cubicBezTo>
                    <a:pt x="134" y="8755"/>
                    <a:pt x="0" y="8888"/>
                    <a:pt x="0" y="9052"/>
                  </a:cubicBezTo>
                  <a:lnTo>
                    <a:pt x="0" y="9995"/>
                  </a:lnTo>
                  <a:cubicBezTo>
                    <a:pt x="0" y="10846"/>
                    <a:pt x="687" y="11533"/>
                    <a:pt x="1497" y="11533"/>
                  </a:cubicBezTo>
                  <a:lnTo>
                    <a:pt x="12261" y="11533"/>
                  </a:lnTo>
                  <a:cubicBezTo>
                    <a:pt x="13071" y="11533"/>
                    <a:pt x="13758" y="10846"/>
                    <a:pt x="13758" y="9995"/>
                  </a:cubicBezTo>
                  <a:lnTo>
                    <a:pt x="13758" y="9052"/>
                  </a:lnTo>
                  <a:cubicBezTo>
                    <a:pt x="13758" y="8888"/>
                    <a:pt x="13625" y="8755"/>
                    <a:pt x="13461" y="8755"/>
                  </a:cubicBezTo>
                  <a:lnTo>
                    <a:pt x="13286" y="8755"/>
                  </a:lnTo>
                  <a:lnTo>
                    <a:pt x="13286" y="1107"/>
                  </a:lnTo>
                  <a:cubicBezTo>
                    <a:pt x="13286" y="513"/>
                    <a:pt x="12815" y="0"/>
                    <a:pt x="1217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5"/>
            <p:cNvSpPr/>
            <p:nvPr/>
          </p:nvSpPr>
          <p:spPr>
            <a:xfrm>
              <a:off x="7851463" y="2048350"/>
              <a:ext cx="48975" cy="58700"/>
            </a:xfrm>
            <a:custGeom>
              <a:avLst/>
              <a:gdLst/>
              <a:ahLst/>
              <a:cxnLst/>
              <a:rect l="l" t="t" r="r" b="b"/>
              <a:pathLst>
                <a:path w="1959" h="2348" extrusionOk="0">
                  <a:moveTo>
                    <a:pt x="338" y="0"/>
                  </a:moveTo>
                  <a:cubicBezTo>
                    <a:pt x="164" y="0"/>
                    <a:pt x="41" y="82"/>
                    <a:pt x="41" y="256"/>
                  </a:cubicBezTo>
                  <a:cubicBezTo>
                    <a:pt x="0" y="420"/>
                    <a:pt x="164" y="595"/>
                    <a:pt x="338" y="595"/>
                  </a:cubicBezTo>
                  <a:lnTo>
                    <a:pt x="677" y="595"/>
                  </a:lnTo>
                  <a:lnTo>
                    <a:pt x="677" y="2050"/>
                  </a:lnTo>
                  <a:cubicBezTo>
                    <a:pt x="677" y="2173"/>
                    <a:pt x="810" y="2307"/>
                    <a:pt x="933" y="2348"/>
                  </a:cubicBezTo>
                  <a:cubicBezTo>
                    <a:pt x="1107" y="2348"/>
                    <a:pt x="1281" y="2214"/>
                    <a:pt x="1281" y="2050"/>
                  </a:cubicBezTo>
                  <a:lnTo>
                    <a:pt x="1281" y="595"/>
                  </a:lnTo>
                  <a:lnTo>
                    <a:pt x="1620" y="595"/>
                  </a:lnTo>
                  <a:cubicBezTo>
                    <a:pt x="1794" y="595"/>
                    <a:pt x="1917" y="513"/>
                    <a:pt x="1917" y="338"/>
                  </a:cubicBezTo>
                  <a:cubicBezTo>
                    <a:pt x="1958" y="164"/>
                    <a:pt x="1835" y="0"/>
                    <a:pt x="1620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5"/>
            <p:cNvSpPr/>
            <p:nvPr/>
          </p:nvSpPr>
          <p:spPr>
            <a:xfrm>
              <a:off x="7905788" y="2092175"/>
              <a:ext cx="27950" cy="14875"/>
            </a:xfrm>
            <a:custGeom>
              <a:avLst/>
              <a:gdLst/>
              <a:ahLst/>
              <a:cxnLst/>
              <a:rect l="l" t="t" r="r" b="b"/>
              <a:pathLst>
                <a:path w="1118" h="595" extrusionOk="0">
                  <a:moveTo>
                    <a:pt x="349" y="0"/>
                  </a:moveTo>
                  <a:cubicBezTo>
                    <a:pt x="175" y="0"/>
                    <a:pt x="0" y="164"/>
                    <a:pt x="41" y="338"/>
                  </a:cubicBezTo>
                  <a:cubicBezTo>
                    <a:pt x="41" y="461"/>
                    <a:pt x="216" y="595"/>
                    <a:pt x="349" y="595"/>
                  </a:cubicBezTo>
                  <a:lnTo>
                    <a:pt x="769" y="595"/>
                  </a:lnTo>
                  <a:cubicBezTo>
                    <a:pt x="943" y="595"/>
                    <a:pt x="1118" y="420"/>
                    <a:pt x="1067" y="256"/>
                  </a:cubicBezTo>
                  <a:cubicBezTo>
                    <a:pt x="1026" y="82"/>
                    <a:pt x="902" y="0"/>
                    <a:pt x="7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5"/>
            <p:cNvSpPr/>
            <p:nvPr/>
          </p:nvSpPr>
          <p:spPr>
            <a:xfrm>
              <a:off x="7851463" y="2135725"/>
              <a:ext cx="82275" cy="15150"/>
            </a:xfrm>
            <a:custGeom>
              <a:avLst/>
              <a:gdLst/>
              <a:ahLst/>
              <a:cxnLst/>
              <a:rect l="l" t="t" r="r" b="b"/>
              <a:pathLst>
                <a:path w="3291" h="606" extrusionOk="0">
                  <a:moveTo>
                    <a:pt x="338" y="1"/>
                  </a:moveTo>
                  <a:cubicBezTo>
                    <a:pt x="123" y="1"/>
                    <a:pt x="0" y="175"/>
                    <a:pt x="41" y="349"/>
                  </a:cubicBezTo>
                  <a:cubicBezTo>
                    <a:pt x="41" y="472"/>
                    <a:pt x="164" y="606"/>
                    <a:pt x="338" y="606"/>
                  </a:cubicBezTo>
                  <a:lnTo>
                    <a:pt x="2942" y="606"/>
                  </a:lnTo>
                  <a:cubicBezTo>
                    <a:pt x="3116" y="606"/>
                    <a:pt x="3291" y="431"/>
                    <a:pt x="3240" y="257"/>
                  </a:cubicBezTo>
                  <a:cubicBezTo>
                    <a:pt x="3199" y="93"/>
                    <a:pt x="3075" y="1"/>
                    <a:pt x="294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5"/>
            <p:cNvSpPr/>
            <p:nvPr/>
          </p:nvSpPr>
          <p:spPr>
            <a:xfrm>
              <a:off x="8004188" y="2048350"/>
              <a:ext cx="82050" cy="14875"/>
            </a:xfrm>
            <a:custGeom>
              <a:avLst/>
              <a:gdLst/>
              <a:ahLst/>
              <a:cxnLst/>
              <a:rect l="l" t="t" r="r" b="b"/>
              <a:pathLst>
                <a:path w="3282" h="595" extrusionOk="0">
                  <a:moveTo>
                    <a:pt x="339" y="0"/>
                  </a:moveTo>
                  <a:cubicBezTo>
                    <a:pt x="165" y="0"/>
                    <a:pt x="1" y="164"/>
                    <a:pt x="42" y="338"/>
                  </a:cubicBezTo>
                  <a:cubicBezTo>
                    <a:pt x="83" y="513"/>
                    <a:pt x="206" y="595"/>
                    <a:pt x="339" y="595"/>
                  </a:cubicBezTo>
                  <a:lnTo>
                    <a:pt x="2943" y="595"/>
                  </a:lnTo>
                  <a:cubicBezTo>
                    <a:pt x="3158" y="595"/>
                    <a:pt x="3281" y="420"/>
                    <a:pt x="3240" y="256"/>
                  </a:cubicBezTo>
                  <a:cubicBezTo>
                    <a:pt x="3240" y="82"/>
                    <a:pt x="3117" y="0"/>
                    <a:pt x="2943" y="0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5"/>
            <p:cNvSpPr/>
            <p:nvPr/>
          </p:nvSpPr>
          <p:spPr>
            <a:xfrm>
              <a:off x="8004188" y="2092175"/>
              <a:ext cx="82050" cy="14875"/>
            </a:xfrm>
            <a:custGeom>
              <a:avLst/>
              <a:gdLst/>
              <a:ahLst/>
              <a:cxnLst/>
              <a:rect l="l" t="t" r="r" b="b"/>
              <a:pathLst>
                <a:path w="3282" h="595" extrusionOk="0">
                  <a:moveTo>
                    <a:pt x="339" y="0"/>
                  </a:moveTo>
                  <a:cubicBezTo>
                    <a:pt x="165" y="0"/>
                    <a:pt x="1" y="164"/>
                    <a:pt x="42" y="338"/>
                  </a:cubicBezTo>
                  <a:cubicBezTo>
                    <a:pt x="83" y="461"/>
                    <a:pt x="206" y="595"/>
                    <a:pt x="339" y="595"/>
                  </a:cubicBezTo>
                  <a:lnTo>
                    <a:pt x="2943" y="595"/>
                  </a:lnTo>
                  <a:cubicBezTo>
                    <a:pt x="3158" y="595"/>
                    <a:pt x="3281" y="420"/>
                    <a:pt x="3240" y="256"/>
                  </a:cubicBezTo>
                  <a:cubicBezTo>
                    <a:pt x="3240" y="82"/>
                    <a:pt x="3117" y="0"/>
                    <a:pt x="294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5"/>
            <p:cNvSpPr/>
            <p:nvPr/>
          </p:nvSpPr>
          <p:spPr>
            <a:xfrm>
              <a:off x="8004188" y="2135725"/>
              <a:ext cx="82050" cy="15150"/>
            </a:xfrm>
            <a:custGeom>
              <a:avLst/>
              <a:gdLst/>
              <a:ahLst/>
              <a:cxnLst/>
              <a:rect l="l" t="t" r="r" b="b"/>
              <a:pathLst>
                <a:path w="3282" h="606" extrusionOk="0">
                  <a:moveTo>
                    <a:pt x="339" y="1"/>
                  </a:moveTo>
                  <a:cubicBezTo>
                    <a:pt x="165" y="1"/>
                    <a:pt x="1" y="175"/>
                    <a:pt x="42" y="349"/>
                  </a:cubicBezTo>
                  <a:cubicBezTo>
                    <a:pt x="83" y="472"/>
                    <a:pt x="206" y="606"/>
                    <a:pt x="339" y="606"/>
                  </a:cubicBezTo>
                  <a:lnTo>
                    <a:pt x="2943" y="606"/>
                  </a:lnTo>
                  <a:cubicBezTo>
                    <a:pt x="3158" y="606"/>
                    <a:pt x="3281" y="431"/>
                    <a:pt x="3240" y="257"/>
                  </a:cubicBezTo>
                  <a:cubicBezTo>
                    <a:pt x="3240" y="93"/>
                    <a:pt x="3117" y="1"/>
                    <a:pt x="2943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5"/>
            <p:cNvSpPr/>
            <p:nvPr/>
          </p:nvSpPr>
          <p:spPr>
            <a:xfrm>
              <a:off x="8004188" y="2179550"/>
              <a:ext cx="82050" cy="15150"/>
            </a:xfrm>
            <a:custGeom>
              <a:avLst/>
              <a:gdLst/>
              <a:ahLst/>
              <a:cxnLst/>
              <a:rect l="l" t="t" r="r" b="b"/>
              <a:pathLst>
                <a:path w="3282" h="606" extrusionOk="0">
                  <a:moveTo>
                    <a:pt x="339" y="1"/>
                  </a:moveTo>
                  <a:cubicBezTo>
                    <a:pt x="165" y="1"/>
                    <a:pt x="1" y="175"/>
                    <a:pt x="42" y="349"/>
                  </a:cubicBezTo>
                  <a:cubicBezTo>
                    <a:pt x="83" y="472"/>
                    <a:pt x="206" y="606"/>
                    <a:pt x="339" y="606"/>
                  </a:cubicBezTo>
                  <a:lnTo>
                    <a:pt x="2943" y="606"/>
                  </a:lnTo>
                  <a:cubicBezTo>
                    <a:pt x="3158" y="606"/>
                    <a:pt x="3281" y="431"/>
                    <a:pt x="3240" y="257"/>
                  </a:cubicBezTo>
                  <a:cubicBezTo>
                    <a:pt x="3240" y="93"/>
                    <a:pt x="3117" y="1"/>
                    <a:pt x="2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5"/>
            <p:cNvSpPr/>
            <p:nvPr/>
          </p:nvSpPr>
          <p:spPr>
            <a:xfrm>
              <a:off x="7851463" y="2179550"/>
              <a:ext cx="82275" cy="15150"/>
            </a:xfrm>
            <a:custGeom>
              <a:avLst/>
              <a:gdLst/>
              <a:ahLst/>
              <a:cxnLst/>
              <a:rect l="l" t="t" r="r" b="b"/>
              <a:pathLst>
                <a:path w="3291" h="606" extrusionOk="0">
                  <a:moveTo>
                    <a:pt x="338" y="1"/>
                  </a:moveTo>
                  <a:cubicBezTo>
                    <a:pt x="123" y="1"/>
                    <a:pt x="0" y="175"/>
                    <a:pt x="41" y="349"/>
                  </a:cubicBezTo>
                  <a:cubicBezTo>
                    <a:pt x="41" y="472"/>
                    <a:pt x="164" y="606"/>
                    <a:pt x="338" y="606"/>
                  </a:cubicBezTo>
                  <a:lnTo>
                    <a:pt x="2942" y="606"/>
                  </a:lnTo>
                  <a:cubicBezTo>
                    <a:pt x="3116" y="606"/>
                    <a:pt x="3291" y="431"/>
                    <a:pt x="3240" y="257"/>
                  </a:cubicBezTo>
                  <a:cubicBezTo>
                    <a:pt x="3199" y="93"/>
                    <a:pt x="3075" y="1"/>
                    <a:pt x="2942" y="1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98" name="Google Shape;498;p45"/>
          <p:cNvCxnSpPr>
            <a:stCxn id="464" idx="2"/>
          </p:cNvCxnSpPr>
          <p:nvPr/>
        </p:nvCxnSpPr>
        <p:spPr>
          <a:xfrm>
            <a:off x="1632825" y="1725525"/>
            <a:ext cx="0" cy="3441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9" name="Google Shape;499;p45"/>
          <p:cNvCxnSpPr>
            <a:stCxn id="463" idx="2"/>
          </p:cNvCxnSpPr>
          <p:nvPr/>
        </p:nvCxnSpPr>
        <p:spPr>
          <a:xfrm>
            <a:off x="2242425" y="2898275"/>
            <a:ext cx="0" cy="229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0" name="Google Shape;500;p45"/>
          <p:cNvCxnSpPr>
            <a:stCxn id="462" idx="2"/>
          </p:cNvCxnSpPr>
          <p:nvPr/>
        </p:nvCxnSpPr>
        <p:spPr>
          <a:xfrm>
            <a:off x="2852025" y="4042838"/>
            <a:ext cx="0" cy="1184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40FC637-BABF-404B-B60E-19E546A7E2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6233">
        <p159:morph option="byObject"/>
      </p:transition>
    </mc:Choice>
    <mc:Fallback>
      <p:transition spd="slow" advTm="362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0"/>
          <p:cNvSpPr txBox="1">
            <a:spLocks noGrp="1"/>
          </p:cNvSpPr>
          <p:nvPr>
            <p:ph type="subTitle" idx="1"/>
          </p:nvPr>
        </p:nvSpPr>
        <p:spPr>
          <a:xfrm>
            <a:off x="707575" y="1308392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points present in numerical features.</a:t>
            </a:r>
            <a:endParaRPr dirty="0"/>
          </a:p>
        </p:txBody>
      </p:sp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07575" y="539500"/>
            <a:ext cx="4051200" cy="768900"/>
          </a:xfrm>
          <a:prstGeom prst="rect">
            <a:avLst/>
          </a:prstGeom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174,000</a:t>
            </a:r>
            <a:endParaRPr dirty="0"/>
          </a:p>
        </p:txBody>
      </p:sp>
      <p:sp>
        <p:nvSpPr>
          <p:cNvPr id="388" name="Google Shape;388;p40"/>
          <p:cNvSpPr txBox="1">
            <a:spLocks noGrp="1"/>
          </p:cNvSpPr>
          <p:nvPr>
            <p:ph type="title" idx="2"/>
          </p:nvPr>
        </p:nvSpPr>
        <p:spPr>
          <a:xfrm>
            <a:off x="707575" y="1901349"/>
            <a:ext cx="4051200" cy="768900"/>
          </a:xfrm>
          <a:prstGeom prst="rect">
            <a:avLst/>
          </a:prstGeom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87,000</a:t>
            </a:r>
            <a:endParaRPr dirty="0"/>
          </a:p>
        </p:txBody>
      </p:sp>
      <p:sp>
        <p:nvSpPr>
          <p:cNvPr id="389" name="Google Shape;389;p40"/>
          <p:cNvSpPr txBox="1">
            <a:spLocks noGrp="1"/>
          </p:cNvSpPr>
          <p:nvPr>
            <p:ph type="subTitle" idx="3"/>
          </p:nvPr>
        </p:nvSpPr>
        <p:spPr>
          <a:xfrm>
            <a:off x="707575" y="2670245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Inconsistent values treated</a:t>
            </a:r>
            <a:endParaRPr dirty="0"/>
          </a:p>
        </p:txBody>
      </p:sp>
      <p:sp>
        <p:nvSpPr>
          <p:cNvPr id="390" name="Google Shape;390;p40"/>
          <p:cNvSpPr txBox="1">
            <a:spLocks noGrp="1"/>
          </p:cNvSpPr>
          <p:nvPr>
            <p:ph type="title" idx="4"/>
          </p:nvPr>
        </p:nvSpPr>
        <p:spPr>
          <a:xfrm>
            <a:off x="707575" y="3263198"/>
            <a:ext cx="4051200" cy="768900"/>
          </a:xfrm>
          <a:prstGeom prst="rect">
            <a:avLst/>
          </a:prstGeom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 / 20</a:t>
            </a:r>
            <a:endParaRPr dirty="0"/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5"/>
          </p:nvPr>
        </p:nvSpPr>
        <p:spPr>
          <a:xfrm>
            <a:off x="707575" y="4032098"/>
            <a:ext cx="40512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Attributes encoded</a:t>
            </a:r>
            <a:endParaRPr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6758809-DF93-4128-8EB3-2400185CFB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18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4847">
        <p159:morph option="byObject"/>
      </p:transition>
    </mc:Choice>
    <mc:Fallback>
      <p:transition spd="slow" advTm="148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</a:t>
            </a:r>
            <a:br>
              <a:rPr lang="en" dirty="0"/>
            </a:br>
            <a:r>
              <a:rPr lang="en" dirty="0"/>
              <a:t>Engineering</a:t>
            </a:r>
            <a:endParaRPr dirty="0"/>
          </a:p>
        </p:txBody>
      </p:sp>
      <p:pic>
        <p:nvPicPr>
          <p:cNvPr id="6" name="Google Shape;396;p41">
            <a:extLst>
              <a:ext uri="{FF2B5EF4-FFF2-40B4-BE49-F238E27FC236}">
                <a16:creationId xmlns:a16="http://schemas.microsoft.com/office/drawing/2014/main" id="{0098B949-586F-4D5E-AFE6-66247AC8868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/>
          <a:srcRect l="5384" r="5384"/>
          <a:stretch/>
        </p:blipFill>
        <p:spPr>
          <a:xfrm>
            <a:off x="4693920" y="252214"/>
            <a:ext cx="4206240" cy="4652696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" name="Google Shape;647;p52">
            <a:extLst>
              <a:ext uri="{FF2B5EF4-FFF2-40B4-BE49-F238E27FC236}">
                <a16:creationId xmlns:a16="http://schemas.microsoft.com/office/drawing/2014/main" id="{8115BD27-639B-4065-A297-1677C28CE207}"/>
              </a:ext>
            </a:extLst>
          </p:cNvPr>
          <p:cNvSpPr txBox="1">
            <a:spLocks/>
          </p:cNvSpPr>
          <p:nvPr/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indent="-304800">
              <a:buSzPts val="1200"/>
              <a:buFont typeface="Hanken Grotesk"/>
              <a:buChar char="●"/>
            </a:pPr>
            <a:r>
              <a:rPr lang="en-US" dirty="0">
                <a:latin typeface="Hanken Grotesk" panose="020B0604020202020204" charset="0"/>
              </a:rPr>
              <a:t>Outliers found in: Children count, Income, Employment length, Family member count</a:t>
            </a:r>
          </a:p>
          <a:p>
            <a:pPr marL="257175" indent="-304800">
              <a:spcBef>
                <a:spcPts val="1000"/>
              </a:spcBef>
              <a:buSzPts val="1200"/>
              <a:buFont typeface="Hanken Grotesk"/>
              <a:buChar char="●"/>
            </a:pPr>
            <a:r>
              <a:rPr lang="en-US" dirty="0">
                <a:latin typeface="Hanken Grotesk" panose="020B0604020202020204" charset="0"/>
              </a:rPr>
              <a:t>Children and family member count are redundant.</a:t>
            </a:r>
          </a:p>
          <a:p>
            <a:pPr marL="257175" indent="-304800">
              <a:spcBef>
                <a:spcPts val="1000"/>
              </a:spcBef>
              <a:buSzPts val="1200"/>
              <a:buFont typeface="Hanken Grotesk"/>
              <a:buChar char="●"/>
            </a:pPr>
            <a:r>
              <a:rPr lang="en-US" dirty="0">
                <a:latin typeface="Hanken Grotesk" panose="020B0604020202020204" charset="0"/>
              </a:rPr>
              <a:t>Employment length show negative filler values that needs to be dropped for accurate model prediction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0772E1D-321B-45F1-9976-309DCAB48E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9151">
        <p159:morph option="byObject"/>
      </p:transition>
    </mc:Choice>
    <mc:Fallback>
      <p:transition spd="slow" advTm="291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03" x="5891213" y="484188"/>
          <p14:tracePt t="4012" x="5891213" y="473075"/>
          <p14:tracePt t="4019" x="5891213" y="460375"/>
          <p14:tracePt t="4029" x="5891213" y="449263"/>
          <p14:tracePt t="4036" x="5891213" y="436563"/>
          <p14:tracePt t="4043" x="5891213" y="430213"/>
          <p14:tracePt t="4050" x="5891213" y="419100"/>
          <p14:tracePt t="4057" x="5884863" y="406400"/>
          <p14:tracePt t="4063" x="5884863" y="388938"/>
          <p14:tracePt t="4072" x="5884863" y="382588"/>
          <p14:tracePt t="4080" x="5884863" y="371475"/>
          <p14:tracePt t="4088" x="5884863" y="365125"/>
          <p14:tracePt t="4096" x="5878513" y="358775"/>
          <p14:tracePt t="4103" x="5878513" y="352425"/>
          <p14:tracePt t="4113" x="5872163" y="341313"/>
          <p14:tracePt t="4120" x="5872163" y="334963"/>
          <p14:tracePt t="4135" x="5867400" y="334963"/>
          <p14:tracePt t="4140" x="5867400" y="328613"/>
          <p14:tracePt t="4146" x="5867400" y="322263"/>
          <p14:tracePt t="4153" x="5861050" y="317500"/>
          <p14:tracePt t="4169" x="5854700" y="311150"/>
          <p14:tracePt t="4175" x="5854700" y="304800"/>
          <p14:tracePt t="4191" x="5854700" y="298450"/>
          <p14:tracePt t="4200" x="5854700" y="293688"/>
          <p14:tracePt t="4206" x="5848350" y="293688"/>
          <p14:tracePt t="4214" x="5848350" y="287338"/>
          <p14:tracePt t="4221" x="5843588" y="287338"/>
          <p14:tracePt t="4232" x="5843588" y="280988"/>
          <p14:tracePt t="4243" x="5837238" y="280988"/>
          <p14:tracePt t="4254" x="5837238" y="274638"/>
          <p14:tracePt t="4263" x="5830888" y="274638"/>
          <p14:tracePt t="4270" x="5830888" y="269875"/>
          <p14:tracePt t="4301" x="5824538" y="269875"/>
          <p14:tracePt t="4306" x="5824538" y="263525"/>
          <p14:tracePt t="4312" x="5818188" y="263525"/>
          <p14:tracePt t="4320" x="5818188" y="257175"/>
          <p14:tracePt t="4330" x="5813425" y="257175"/>
          <p14:tracePt t="4343" x="5807075" y="250825"/>
          <p14:tracePt t="4351" x="5800725" y="250825"/>
          <p14:tracePt t="4366" x="5800725" y="244475"/>
          <p14:tracePt t="4373" x="5794375" y="244475"/>
          <p14:tracePt t="4381" x="5789613" y="244475"/>
          <p14:tracePt t="4396" x="5783263" y="244475"/>
          <p14:tracePt t="4403" x="5776913" y="244475"/>
          <p14:tracePt t="4422" x="5770563" y="244475"/>
          <p14:tracePt t="4431" x="5765800" y="244475"/>
          <p14:tracePt t="4444" x="5759450" y="244475"/>
          <p14:tracePt t="4463" x="5753100" y="244475"/>
          <p14:tracePt t="4481" x="5740400" y="244475"/>
          <p14:tracePt t="4487" x="5735638" y="244475"/>
          <p14:tracePt t="4512" x="5729288" y="244475"/>
          <p14:tracePt t="4516" x="5722938" y="244475"/>
          <p14:tracePt t="4530" x="5716588" y="244475"/>
          <p14:tracePt t="4538" x="5711825" y="244475"/>
          <p14:tracePt t="4552" x="5705475" y="244475"/>
          <p14:tracePt t="4562" x="5699125" y="244475"/>
          <p14:tracePt t="4568" x="5692775" y="244475"/>
          <p14:tracePt t="4573" x="5681663" y="244475"/>
          <p14:tracePt t="4588" x="5675313" y="250825"/>
          <p14:tracePt t="4597" x="5668963" y="250825"/>
          <p14:tracePt t="4601" x="5664200" y="250825"/>
          <p14:tracePt t="4609" x="5657850" y="257175"/>
          <p14:tracePt t="4618" x="5645150" y="257175"/>
          <p14:tracePt t="4631" x="5645150" y="263525"/>
          <p14:tracePt t="4638" x="5638800" y="263525"/>
          <p14:tracePt t="4645" x="5634038" y="263525"/>
          <p14:tracePt t="4652" x="5627688" y="269875"/>
          <p14:tracePt t="4661" x="5621338" y="269875"/>
          <p14:tracePt t="4675" x="5614988" y="269875"/>
          <p14:tracePt t="4681" x="5614988" y="274638"/>
          <p14:tracePt t="4695" x="5603875" y="274638"/>
          <p14:tracePt t="4702" x="5603875" y="280988"/>
          <p14:tracePt t="4710" x="5597525" y="280988"/>
          <p14:tracePt t="4728" x="5591175" y="287338"/>
          <p14:tracePt t="4731" x="5591175" y="293688"/>
          <p14:tracePt t="4738" x="5586413" y="293688"/>
          <p14:tracePt t="4753" x="5580063" y="298450"/>
          <p14:tracePt t="4761" x="5573713" y="298450"/>
          <p14:tracePt t="4768" x="5573713" y="304800"/>
          <p14:tracePt t="4774" x="5573713" y="311150"/>
          <p14:tracePt t="4781" x="5567363" y="317500"/>
          <p14:tracePt t="4789" x="5561013" y="317500"/>
          <p14:tracePt t="4795" x="5556250" y="322263"/>
          <p14:tracePt t="4803" x="5549900" y="322263"/>
          <p14:tracePt t="4810" x="5549900" y="328613"/>
          <p14:tracePt t="4817" x="5549900" y="334963"/>
          <p14:tracePt t="4827" x="5543550" y="341313"/>
          <p14:tracePt t="4833" x="5537200" y="347663"/>
          <p14:tracePt t="4839" x="5537200" y="352425"/>
          <p14:tracePt t="4846" x="5532438" y="358775"/>
          <p14:tracePt t="4854" x="5526088" y="365125"/>
          <p14:tracePt t="4861" x="5519738" y="365125"/>
          <p14:tracePt t="4869" x="5519738" y="376238"/>
          <p14:tracePt t="4874" x="5519738" y="382588"/>
          <p14:tracePt t="4882" x="5513388" y="388938"/>
          <p14:tracePt t="4894" x="5508625" y="400050"/>
          <p14:tracePt t="4897" x="5502275" y="406400"/>
          <p14:tracePt t="4902" x="5495925" y="419100"/>
          <p14:tracePt t="4910" x="5489575" y="430213"/>
          <p14:tracePt t="4926" x="5489575" y="449263"/>
          <p14:tracePt t="4931" x="5483225" y="466725"/>
          <p14:tracePt t="4939" x="5483225" y="473075"/>
          <p14:tracePt t="4948" x="5478463" y="484188"/>
          <p14:tracePt t="4962" x="5472113" y="501650"/>
          <p14:tracePt t="4967" x="5472113" y="508000"/>
          <p14:tracePt t="4975" x="5472113" y="520700"/>
          <p14:tracePt t="4981" x="5465763" y="531813"/>
          <p14:tracePt t="4993" x="5465763" y="544513"/>
          <p14:tracePt t="4996" x="5459413" y="550863"/>
          <p14:tracePt t="5003" x="5459413" y="561975"/>
          <p14:tracePt t="5010" x="5459413" y="579438"/>
          <p14:tracePt t="5018" x="5459413" y="585788"/>
          <p14:tracePt t="5026" x="5459413" y="598488"/>
          <p14:tracePt t="5035" x="5459413" y="615950"/>
          <p14:tracePt t="5040" x="5459413" y="628650"/>
          <p14:tracePt t="5047" x="5459413" y="639763"/>
          <p14:tracePt t="5054" x="5459413" y="652463"/>
          <p14:tracePt t="5063" x="5459413" y="669925"/>
          <p14:tracePt t="5068" x="5459413" y="676275"/>
          <p14:tracePt t="5074" x="5459413" y="687388"/>
          <p14:tracePt t="5082" x="5459413" y="706438"/>
          <p14:tracePt t="5093" x="5448300" y="723900"/>
          <p14:tracePt t="5098" x="5448300" y="735013"/>
          <p14:tracePt t="5104" x="5448300" y="741363"/>
          <p14:tracePt t="5111" x="5441950" y="758825"/>
          <p14:tracePt t="5118" x="5441950" y="771525"/>
          <p14:tracePt t="5127" x="5441950" y="784225"/>
          <p14:tracePt t="5134" x="5441950" y="801688"/>
          <p14:tracePt t="5151" x="5441950" y="831850"/>
          <p14:tracePt t="5158" x="5441950" y="849313"/>
          <p14:tracePt t="5161" x="5441950" y="862013"/>
          <p14:tracePt t="5168" x="5441950" y="879475"/>
          <p14:tracePt t="5183" x="5441950" y="890588"/>
          <p14:tracePt t="5193" x="5441950" y="909638"/>
          <p14:tracePt t="5196" x="5441950" y="927100"/>
          <p14:tracePt t="5204" x="5441950" y="938213"/>
          <p14:tracePt t="5211" x="5441950" y="950913"/>
          <p14:tracePt t="5218" x="5441950" y="968375"/>
          <p14:tracePt t="5227" x="5441950" y="987425"/>
          <p14:tracePt t="5232" x="5441950" y="992188"/>
          <p14:tracePt t="5240" x="5441950" y="1011238"/>
          <p14:tracePt t="5247" x="5441950" y="1028700"/>
          <p14:tracePt t="5258" x="5441950" y="1041400"/>
          <p14:tracePt t="5263" x="5441950" y="1058863"/>
          <p14:tracePt t="5268" x="5441950" y="1069975"/>
          <p14:tracePt t="5276" x="5441950" y="1076325"/>
          <p14:tracePt t="5282" x="5441950" y="1089025"/>
          <p14:tracePt t="5291" x="5441950" y="1106488"/>
          <p14:tracePt t="5297" x="5441950" y="1119188"/>
          <p14:tracePt t="5303" x="5441950" y="1130300"/>
          <p14:tracePt t="5311" x="5441950" y="1147763"/>
          <p14:tracePt t="5318" x="5441950" y="1160463"/>
          <p14:tracePt t="5326" x="5441950" y="1171575"/>
          <p14:tracePt t="5332" x="5441950" y="1190625"/>
          <p14:tracePt t="5340" x="5441950" y="1195388"/>
          <p14:tracePt t="5347" x="5441950" y="1214438"/>
          <p14:tracePt t="5358" x="5441950" y="1220788"/>
          <p14:tracePt t="5362" x="5441950" y="1231900"/>
          <p14:tracePt t="5369" x="5441950" y="1244600"/>
          <p14:tracePt t="5377" x="5441950" y="1255713"/>
          <p14:tracePt t="5392" x="5441950" y="1273175"/>
          <p14:tracePt t="5396" x="5430838" y="1292225"/>
          <p14:tracePt t="5404" x="5430838" y="1303338"/>
          <p14:tracePt t="5411" x="5430838" y="1322388"/>
          <p14:tracePt t="5419" x="5430838" y="1333500"/>
          <p14:tracePt t="5427" x="5424488" y="1350963"/>
          <p14:tracePt t="5433" x="5424488" y="1357313"/>
          <p14:tracePt t="5440" x="5418138" y="1376363"/>
          <p14:tracePt t="5448" x="5418138" y="1381125"/>
          <p14:tracePt t="5456" x="5418138" y="1400175"/>
          <p14:tracePt t="5470" x="5418138" y="1417638"/>
          <p14:tracePt t="5476" x="5418138" y="1423988"/>
          <p14:tracePt t="5486" x="5411788" y="1428750"/>
          <p14:tracePt t="5491" x="5411788" y="1435100"/>
          <p14:tracePt t="5498" x="5407025" y="1441450"/>
          <p14:tracePt t="5505" x="5407025" y="1452563"/>
          <p14:tracePt t="5512" x="5407025" y="1458913"/>
          <p14:tracePt t="5521" x="5407025" y="1465263"/>
          <p14:tracePt t="5526" x="5407025" y="1471613"/>
          <p14:tracePt t="5534" x="5400675" y="1482725"/>
          <p14:tracePt t="5540" x="5400675" y="1495425"/>
          <p14:tracePt t="5549" x="5400675" y="1501775"/>
          <p14:tracePt t="5556" x="5400675" y="1506538"/>
          <p14:tracePt t="5561" x="5400675" y="1512888"/>
          <p14:tracePt t="5569" x="5400675" y="1525588"/>
          <p14:tracePt t="5577" x="5400675" y="1530350"/>
          <p14:tracePt t="5586" x="5400675" y="1536700"/>
          <p14:tracePt t="5591" x="5400675" y="1543050"/>
          <p14:tracePt t="5597" x="5400675" y="1555750"/>
          <p14:tracePt t="5613" x="5400675" y="1560513"/>
          <p14:tracePt t="5624" x="5400675" y="1566863"/>
          <p14:tracePt t="5628" x="5400675" y="1573213"/>
          <p14:tracePt t="5635" x="5400675" y="1579563"/>
          <p14:tracePt t="5641" x="5400675" y="1584325"/>
          <p14:tracePt t="5648" x="5400675" y="1590675"/>
          <p14:tracePt t="5656" x="5400675" y="1597025"/>
          <p14:tracePt t="5663" x="5400675" y="1603375"/>
          <p14:tracePt t="5670" x="5400675" y="1614488"/>
          <p14:tracePt t="5691" x="5400675" y="1627188"/>
          <p14:tracePt t="5699" x="5400675" y="1638300"/>
          <p14:tracePt t="5705" x="5400675" y="1644650"/>
          <p14:tracePt t="5722" x="5400675" y="1651000"/>
          <p14:tracePt t="5728" x="5400675" y="1657350"/>
          <p14:tracePt t="5736" x="5400675" y="1662113"/>
          <p14:tracePt t="5741" x="5400675" y="1668463"/>
          <p14:tracePt t="5749" x="5400675" y="1674813"/>
          <p14:tracePt t="5756" x="5400675" y="1681163"/>
          <p14:tracePt t="5762" x="5407025" y="1692275"/>
          <p14:tracePt t="5770" x="5411788" y="1704975"/>
          <p14:tracePt t="5776" x="5418138" y="1709738"/>
          <p14:tracePt t="5791" x="5424488" y="1728788"/>
          <p14:tracePt t="5799" x="5424488" y="1739900"/>
          <p14:tracePt t="5806" x="5435600" y="1752600"/>
          <p14:tracePt t="5813" x="5435600" y="1763713"/>
          <p14:tracePt t="5822" x="5448300" y="1776413"/>
          <p14:tracePt t="5826" x="5454650" y="1776413"/>
          <p14:tracePt t="5834" x="5459413" y="1787525"/>
          <p14:tracePt t="5842" x="5465763" y="1800225"/>
          <p14:tracePt t="5849" x="5472113" y="1806575"/>
          <p14:tracePt t="5856" x="5483225" y="1812925"/>
          <p14:tracePt t="5862" x="5489575" y="1824038"/>
          <p14:tracePt t="5872" x="5502275" y="1836738"/>
          <p14:tracePt t="5877" x="5502275" y="1847850"/>
          <p14:tracePt t="5888" x="5508625" y="1847850"/>
          <p14:tracePt t="5893" x="5519738" y="1854200"/>
          <p14:tracePt t="5900" x="5526088" y="1865313"/>
          <p14:tracePt t="5906" x="5537200" y="1871663"/>
          <p14:tracePt t="5913" x="5549900" y="1884363"/>
          <p14:tracePt t="5920" x="5561013" y="1890713"/>
          <p14:tracePt t="5927" x="5580063" y="1901825"/>
          <p14:tracePt t="5935" x="5586413" y="1908175"/>
          <p14:tracePt t="5957" x="5614988" y="1931988"/>
          <p14:tracePt t="5963" x="5621338" y="1931988"/>
          <p14:tracePt t="5969" x="5634038" y="1938338"/>
          <p14:tracePt t="5976" x="5645150" y="1938338"/>
          <p14:tracePt t="5987" x="5657850" y="1949450"/>
          <p14:tracePt t="5991" x="5668963" y="1955800"/>
          <p14:tracePt t="5999" x="5688013" y="1962150"/>
          <p14:tracePt t="6005" x="5699125" y="1966913"/>
          <p14:tracePt t="6013" x="5716588" y="1973263"/>
          <p14:tracePt t="6019" x="5716588" y="1979613"/>
          <p14:tracePt t="6026" x="5729288" y="1979613"/>
          <p14:tracePt t="6033" x="5735638" y="1985963"/>
          <p14:tracePt t="6041" x="5746750" y="1992313"/>
          <p14:tracePt t="6054" x="5759450" y="1997075"/>
          <p14:tracePt t="6059" x="5765800" y="1997075"/>
          <p14:tracePt t="6065" x="5770563" y="1997075"/>
          <p14:tracePt t="6071" x="5776913" y="1997075"/>
          <p14:tracePt t="6077" x="5789613" y="1997075"/>
          <p14:tracePt t="6085" x="5794375" y="1997075"/>
          <p14:tracePt t="6091" x="5800725" y="1997075"/>
          <p14:tracePt t="6100" x="5813425" y="1997075"/>
          <p14:tracePt t="6106" x="5818188" y="1997075"/>
          <p14:tracePt t="6114" x="5824538" y="1997075"/>
          <p14:tracePt t="6123" x="5830888" y="1997075"/>
          <p14:tracePt t="6127" x="5843588" y="1997075"/>
          <p14:tracePt t="6136" x="5848350" y="1997075"/>
          <p14:tracePt t="6143" x="5854700" y="1997075"/>
          <p14:tracePt t="6158" x="5872163" y="1997075"/>
          <p14:tracePt t="6165" x="5891213" y="1992313"/>
          <p14:tracePt t="6173" x="5895975" y="1985963"/>
          <p14:tracePt t="6179" x="5895975" y="1979613"/>
          <p14:tracePt t="6185" x="5915025" y="1973263"/>
          <p14:tracePt t="6191" x="5926138" y="1966913"/>
          <p14:tracePt t="6199" x="5932488" y="1966913"/>
          <p14:tracePt t="6206" x="5938838" y="1955800"/>
          <p14:tracePt t="6213" x="5956300" y="1943100"/>
          <p14:tracePt t="6220" x="5962650" y="1938338"/>
          <p14:tracePt t="6227" x="5969000" y="1925638"/>
          <p14:tracePt t="6235" x="5992813" y="1908175"/>
          <p14:tracePt t="6242" x="5997575" y="1895475"/>
          <p14:tracePt t="6251" x="6027738" y="1860550"/>
          <p14:tracePt t="6256" x="6040438" y="1841500"/>
          <p14:tracePt t="6264" x="6057900" y="1806575"/>
          <p14:tracePt t="6275" x="6081713" y="1758950"/>
          <p14:tracePt t="6279" x="6100763" y="1728788"/>
          <p14:tracePt t="6288" x="6111875" y="1681163"/>
          <p14:tracePt t="6293" x="6129338" y="1638300"/>
          <p14:tracePt t="6302" x="6142038" y="1603375"/>
          <p14:tracePt t="6306" x="6148388" y="1584325"/>
          <p14:tracePt t="6317" x="6148388" y="1560513"/>
          <p14:tracePt t="6321" x="6165850" y="1530350"/>
          <p14:tracePt t="6327" x="6165850" y="1512888"/>
          <p14:tracePt t="6335" x="6172200" y="1495425"/>
          <p14:tracePt t="6342" x="6172200" y="1489075"/>
          <p14:tracePt t="6360" x="6172200" y="1441450"/>
          <p14:tracePt t="6366" x="6172200" y="1417638"/>
          <p14:tracePt t="6371" x="6172200" y="1400175"/>
          <p14:tracePt t="6379" x="6172200" y="1370013"/>
          <p14:tracePt t="6389" x="6172200" y="1350963"/>
          <p14:tracePt t="6394" x="6172200" y="1309688"/>
          <p14:tracePt t="6403" x="6172200" y="1273175"/>
          <p14:tracePt t="6409" x="6172200" y="1238250"/>
          <p14:tracePt t="6423" x="6159500" y="1166813"/>
          <p14:tracePt t="6433" x="6153150" y="1147763"/>
          <p14:tracePt t="6438" x="6153150" y="1123950"/>
          <p14:tracePt t="6444" x="6148388" y="1100138"/>
          <p14:tracePt t="6458" x="6142038" y="1058863"/>
          <p14:tracePt t="6465" x="6142038" y="1041400"/>
          <p14:tracePt t="6474" x="6142038" y="1022350"/>
          <p14:tracePt t="6480" x="6135688" y="1004888"/>
          <p14:tracePt t="6489" x="6129338" y="981075"/>
          <p14:tracePt t="6493" x="6124575" y="957263"/>
          <p14:tracePt t="6500" x="6118225" y="933450"/>
          <p14:tracePt t="6507" x="6118225" y="914400"/>
          <p14:tracePt t="6516" x="6111875" y="885825"/>
          <p14:tracePt t="6521" x="6105525" y="866775"/>
          <p14:tracePt t="6529" x="6094413" y="836613"/>
          <p14:tracePt t="6535" x="6088063" y="812800"/>
          <p14:tracePt t="6545" x="6081713" y="795338"/>
          <p14:tracePt t="6559" x="6064250" y="758825"/>
          <p14:tracePt t="6566" x="6064250" y="747713"/>
          <p14:tracePt t="6573" x="6057900" y="730250"/>
          <p14:tracePt t="6579" x="6057900" y="717550"/>
          <p14:tracePt t="6585" x="6046788" y="700088"/>
          <p14:tracePt t="6593" x="6046788" y="687388"/>
          <p14:tracePt t="6600" x="6040438" y="676275"/>
          <p14:tracePt t="6607" x="6022975" y="657225"/>
          <p14:tracePt t="6616" x="6016625" y="633413"/>
          <p14:tracePt t="6621" x="6010275" y="622300"/>
          <p14:tracePt t="6629" x="6003925" y="604838"/>
          <p14:tracePt t="6636" x="5992813" y="592138"/>
          <p14:tracePt t="6644" x="5992813" y="574675"/>
          <p14:tracePt t="6656" x="5986463" y="550863"/>
          <p14:tracePt t="6662" x="5973763" y="538163"/>
          <p14:tracePt t="6666" x="5969000" y="520700"/>
          <p14:tracePt t="6673" x="5962650" y="508000"/>
          <p14:tracePt t="6687" x="5956300" y="477838"/>
          <p14:tracePt t="6697" x="5945188" y="473075"/>
          <p14:tracePt t="6702" x="5945188" y="454025"/>
          <p14:tracePt t="6710" x="5932488" y="442913"/>
          <p14:tracePt t="6726" x="5915025" y="423863"/>
          <p14:tracePt t="6732" x="5908675" y="412750"/>
          <p14:tracePt t="6737" x="5895975" y="400050"/>
          <p14:tracePt t="6750" x="5891213" y="388938"/>
          <p14:tracePt t="6755" x="5878513" y="382588"/>
          <p14:tracePt t="6762" x="5872163" y="365125"/>
          <p14:tracePt t="6765" x="5872163" y="358775"/>
          <p14:tracePt t="6772" x="5867400" y="352425"/>
          <p14:tracePt t="6780" x="5854700" y="347663"/>
          <p14:tracePt t="6786" x="5848350" y="334963"/>
          <p14:tracePt t="6794" x="5843588" y="328613"/>
          <p14:tracePt t="6800" x="5837238" y="322263"/>
          <p14:tracePt t="6807" x="5830888" y="317500"/>
          <p14:tracePt t="6815" x="5824538" y="317500"/>
          <p14:tracePt t="6822" x="5818188" y="311150"/>
          <p14:tracePt t="6829" x="5813425" y="311150"/>
          <p14:tracePt t="6836" x="5807075" y="304800"/>
          <p14:tracePt t="6849" x="5800725" y="298450"/>
          <p14:tracePt t="6855" x="5800725" y="293688"/>
          <p14:tracePt t="6862" x="5789613" y="287338"/>
          <p14:tracePt t="6866" x="5783263" y="287338"/>
          <p14:tracePt t="6876" x="5770563" y="287338"/>
          <p14:tracePt t="6885" x="5759450" y="280988"/>
          <p14:tracePt t="6890" x="5753100" y="280988"/>
          <p14:tracePt t="6895" x="5746750" y="280988"/>
          <p14:tracePt t="6903" x="5735638" y="274638"/>
          <p14:tracePt t="6908" x="5729288" y="274638"/>
          <p14:tracePt t="6915" x="5729288" y="269875"/>
          <p14:tracePt t="6933" x="5705475" y="269875"/>
          <p14:tracePt t="6936" x="5692775" y="269875"/>
          <p14:tracePt t="6950" x="5688013" y="269875"/>
          <p14:tracePt t="6958" x="5675313" y="269875"/>
          <p14:tracePt t="6965" x="5664200" y="269875"/>
          <p14:tracePt t="6974" x="5651500" y="269875"/>
          <p14:tracePt t="6987" x="5645150" y="274638"/>
          <p14:tracePt t="6995" x="5634038" y="274638"/>
          <p14:tracePt t="7001" x="5627688" y="274638"/>
          <p14:tracePt t="7009" x="5621338" y="274638"/>
          <p14:tracePt t="7023" x="5614988" y="280988"/>
          <p14:tracePt t="7030" x="5603875" y="280988"/>
          <p14:tracePt t="7037" x="5597525" y="287338"/>
          <p14:tracePt t="7052" x="5591175" y="287338"/>
          <p14:tracePt t="7060" x="5586413" y="287338"/>
          <p14:tracePt t="7066" x="5586413" y="293688"/>
          <p14:tracePt t="7080" x="5580063" y="298450"/>
          <p14:tracePt t="7087" x="5573713" y="298450"/>
          <p14:tracePt t="7116" x="5573713" y="304800"/>
          <p14:tracePt t="7125" x="5567363" y="304800"/>
          <p14:tracePt t="7138" x="5567363" y="311150"/>
          <p14:tracePt t="7149" x="5561013" y="311150"/>
          <p14:tracePt t="7161" x="5561013" y="317500"/>
          <p14:tracePt t="7170" x="5561013" y="322263"/>
          <p14:tracePt t="7187" x="5561013" y="328613"/>
          <p14:tracePt t="7194" x="5561013" y="341313"/>
          <p14:tracePt t="7201" x="5561013" y="352425"/>
          <p14:tracePt t="7211" x="5561013" y="376238"/>
          <p14:tracePt t="7218" x="5561013" y="412750"/>
          <p14:tracePt t="7223" x="5556250" y="460375"/>
          <p14:tracePt t="7231" x="5556250" y="544513"/>
          <p14:tracePt t="7237" x="5556250" y="681038"/>
          <p14:tracePt t="7246" x="5556250" y="758825"/>
          <p14:tracePt t="7252" x="5556250" y="849313"/>
          <p14:tracePt t="7261" x="5556250" y="914400"/>
          <p14:tracePt t="7270" x="5556250" y="981075"/>
          <p14:tracePt t="7280" x="5556250" y="1093788"/>
          <p14:tracePt t="7286" x="5567363" y="1166813"/>
          <p14:tracePt t="7291" x="5573713" y="1244600"/>
          <p14:tracePt t="7296" x="5580063" y="1298575"/>
          <p14:tracePt t="7302" x="5591175" y="1370013"/>
          <p14:tracePt t="7310" x="5597525" y="1417638"/>
          <p14:tracePt t="7317" x="5610225" y="1495425"/>
          <p14:tracePt t="7323" x="5614988" y="1530350"/>
          <p14:tracePt t="7331" x="5634038" y="1620838"/>
          <p14:tracePt t="7340" x="5638800" y="1692275"/>
          <p14:tracePt t="7349" x="5651500" y="1746250"/>
          <p14:tracePt t="7353" x="5657850" y="1782763"/>
          <p14:tracePt t="7360" x="5664200" y="1841500"/>
          <p14:tracePt t="7367" x="5664200" y="1878013"/>
          <p14:tracePt t="7374" x="5664200" y="1919288"/>
          <p14:tracePt t="7382" x="5675313" y="1966913"/>
          <p14:tracePt t="7388" x="5681663" y="2039938"/>
          <p14:tracePt t="7395" x="5692775" y="2117725"/>
          <p14:tracePt t="7402" x="5692775" y="2171700"/>
          <p14:tracePt t="7414" x="5692775" y="2236788"/>
          <p14:tracePt t="7420" x="5692775" y="2297113"/>
          <p14:tracePt t="7425" x="5699125" y="2344738"/>
          <p14:tracePt t="7432" x="5699125" y="2422525"/>
          <p14:tracePt t="7438" x="5705475" y="2500313"/>
          <p14:tracePt t="7445" x="5716588" y="2559050"/>
          <p14:tracePt t="7452" x="5716588" y="2655888"/>
          <p14:tracePt t="7460" x="5722938" y="2738438"/>
          <p14:tracePt t="7468" x="5735638" y="2805113"/>
          <p14:tracePt t="7477" x="5735638" y="2841625"/>
          <p14:tracePt t="7481" x="5735638" y="2882900"/>
          <p14:tracePt t="7488" x="5735638" y="2913063"/>
          <p14:tracePt t="7496" x="5735638" y="2960688"/>
          <p14:tracePt t="7502" x="5735638" y="2984500"/>
          <p14:tracePt t="7514" x="5735638" y="3021013"/>
          <p14:tracePt t="7520" x="5735638" y="3044825"/>
          <p14:tracePt t="7526" x="5735638" y="3062288"/>
          <p14:tracePt t="7532" x="5735638" y="3068638"/>
          <p14:tracePt t="7541" x="5735638" y="3079750"/>
          <p14:tracePt t="7555" x="5729288" y="3092450"/>
          <p14:tracePt t="7561" x="5729288" y="3098800"/>
          <p14:tracePt t="7569" x="5729288" y="3109913"/>
          <p14:tracePt t="7582" x="0" y="0"/>
        </p14:tracePtLst>
        <p14:tracePtLst>
          <p14:tracePt t="8716" x="5675313" y="3671888"/>
          <p14:tracePt t="8949" x="5675313" y="3665538"/>
          <p14:tracePt t="8956" x="5664200" y="3665538"/>
          <p14:tracePt t="8964" x="5657850" y="3665538"/>
          <p14:tracePt t="8970" x="5651500" y="3665538"/>
          <p14:tracePt t="8977" x="5645150" y="3665538"/>
          <p14:tracePt t="8984" x="5638800" y="3660775"/>
          <p14:tracePt t="8993" x="5634038" y="3660775"/>
          <p14:tracePt t="9004" x="5621338" y="3660775"/>
          <p14:tracePt t="9006" x="5614988" y="3660775"/>
          <p14:tracePt t="9013" x="5610225" y="3660775"/>
          <p14:tracePt t="9021" x="5591175" y="3660775"/>
          <p14:tracePt t="9027" x="5586413" y="3660775"/>
          <p14:tracePt t="9034" x="5580063" y="3660775"/>
          <p14:tracePt t="9042" x="5573713" y="3660775"/>
          <p14:tracePt t="9051" x="5561013" y="3660775"/>
          <p14:tracePt t="9060" x="5549900" y="3665538"/>
          <p14:tracePt t="9067" x="5537200" y="3671888"/>
          <p14:tracePt t="9072" x="5526088" y="3671888"/>
          <p14:tracePt t="9080" x="5519738" y="3678238"/>
          <p14:tracePt t="9090" x="5513388" y="3690938"/>
          <p14:tracePt t="9094" x="5508625" y="3690938"/>
          <p14:tracePt t="9101" x="5495925" y="3708400"/>
          <p14:tracePt t="9107" x="5483225" y="3719513"/>
          <p14:tracePt t="9114" x="5472113" y="3725863"/>
          <p14:tracePt t="9122" x="5465763" y="3732213"/>
          <p14:tracePt t="9128" x="5454650" y="3738563"/>
          <p14:tracePt t="9136" x="5441950" y="3749675"/>
          <p14:tracePt t="9142" x="5435600" y="3767138"/>
          <p14:tracePt t="9151" x="5424488" y="3779838"/>
          <p14:tracePt t="9159" x="5418138" y="3792538"/>
          <p14:tracePt t="9165" x="5407025" y="3803650"/>
          <p14:tracePt t="9172" x="5400675" y="3833813"/>
          <p14:tracePt t="9179" x="5394325" y="3840163"/>
          <p14:tracePt t="9191" x="5387975" y="3863975"/>
          <p14:tracePt t="9194" x="5381625" y="3870325"/>
          <p14:tracePt t="9201" x="5370513" y="3894138"/>
          <p14:tracePt t="9207" x="5364163" y="3917950"/>
          <p14:tracePt t="9216" x="5357813" y="3922713"/>
          <p14:tracePt t="9224" x="5357813" y="3941763"/>
          <p14:tracePt t="9228" x="5353050" y="3959225"/>
          <p14:tracePt t="9237" x="5353050" y="3971925"/>
          <p14:tracePt t="9244" x="5340350" y="4000500"/>
          <p14:tracePt t="9254" x="5334000" y="4013200"/>
          <p14:tracePt t="9259" x="5334000" y="4030663"/>
          <p14:tracePt t="9266" x="5334000" y="4049713"/>
          <p14:tracePt t="9272" x="5334000" y="4054475"/>
          <p14:tracePt t="9279" x="5334000" y="4084638"/>
          <p14:tracePt t="9289" x="5322888" y="4102100"/>
          <p14:tracePt t="9293" x="5322888" y="4114800"/>
          <p14:tracePt t="9300" x="5322888" y="4138613"/>
          <p14:tracePt t="9308" x="5322888" y="4144963"/>
          <p14:tracePt t="9315" x="5322888" y="4162425"/>
          <p14:tracePt t="9323" x="5322888" y="4198938"/>
          <p14:tracePt t="9330" x="5322888" y="4216400"/>
          <p14:tracePt t="9336" x="5322888" y="4233863"/>
          <p14:tracePt t="9344" x="5322888" y="4257675"/>
          <p14:tracePt t="9354" x="5322888" y="4281488"/>
          <p14:tracePt t="9358" x="5322888" y="4300538"/>
          <p14:tracePt t="9366" x="5322888" y="4318000"/>
          <p14:tracePt t="9373" x="5322888" y="4335463"/>
          <p14:tracePt t="9380" x="5322888" y="4365625"/>
          <p14:tracePt t="9389" x="5316538" y="4384675"/>
          <p14:tracePt t="9393" x="5316538" y="4408488"/>
          <p14:tracePt t="9401" x="5316538" y="4425950"/>
          <p14:tracePt t="9408" x="5316538" y="4449763"/>
          <p14:tracePt t="9416" x="5310188" y="4467225"/>
          <p14:tracePt t="9423" x="5310188" y="4491038"/>
          <p14:tracePt t="9429" x="5310188" y="4514850"/>
          <p14:tracePt t="9437" x="5303838" y="4527550"/>
          <p14:tracePt t="9444" x="5303838" y="4557713"/>
          <p14:tracePt t="9455" x="5303838" y="4575175"/>
          <p14:tracePt t="9459" x="5303838" y="4581525"/>
          <p14:tracePt t="9467" x="5303838" y="4598988"/>
          <p14:tracePt t="9474" x="5303838" y="4611688"/>
          <p14:tracePt t="9480" x="5303838" y="4622800"/>
          <p14:tracePt t="9487" x="5303838" y="4641850"/>
          <p14:tracePt t="9494" x="5303838" y="4652963"/>
          <p14:tracePt t="9501" x="5303838" y="4665663"/>
          <p14:tracePt t="9508" x="5303838" y="4676775"/>
          <p14:tracePt t="9520" x="5310188" y="4700588"/>
          <p14:tracePt t="9522" x="5310188" y="4719638"/>
          <p14:tracePt t="9530" x="5310188" y="4724400"/>
          <p14:tracePt t="9537" x="5310188" y="4737100"/>
          <p14:tracePt t="9544" x="5310188" y="4754563"/>
          <p14:tracePt t="9555" x="5316538" y="4767263"/>
          <p14:tracePt t="9559" x="5316538" y="4778375"/>
          <p14:tracePt t="9566" x="5334000" y="4802188"/>
          <p14:tracePt t="9572" x="5334000" y="4814888"/>
          <p14:tracePt t="9579" x="5340350" y="4832350"/>
          <p14:tracePt t="9588" x="5346700" y="4849813"/>
          <p14:tracePt t="9595" x="5353050" y="4868863"/>
          <p14:tracePt t="9601" x="5357813" y="4879975"/>
          <p14:tracePt t="9608" x="5364163" y="4910138"/>
          <p14:tracePt t="9618" x="5370513" y="4922838"/>
          <p14:tracePt t="9621" x="5381625" y="4933950"/>
          <p14:tracePt t="9631" x="5387975" y="4940300"/>
          <p14:tracePt t="9639" x="5394325" y="4964113"/>
          <p14:tracePt t="9656" x="5407025" y="4976813"/>
          <p14:tracePt t="9663" x="5411788" y="4981575"/>
          <p14:tracePt t="9667" x="5418138" y="4994275"/>
          <p14:tracePt t="9675" x="5424488" y="4994275"/>
          <p14:tracePt t="9682" x="5435600" y="5000625"/>
          <p14:tracePt t="9690" x="5435600" y="5011738"/>
          <p14:tracePt t="9694" x="5448300" y="5018088"/>
          <p14:tracePt t="9703" x="5459413" y="5029200"/>
          <p14:tracePt t="9710" x="5472113" y="5035550"/>
          <p14:tracePt t="9720" x="5489575" y="5041900"/>
          <p14:tracePt t="9725" x="5513388" y="5053013"/>
          <p14:tracePt t="9737" x="5526088" y="5065713"/>
          <p14:tracePt t="9745" x="5537200" y="5072063"/>
          <p14:tracePt t="9754" x="5549900" y="5078413"/>
          <p14:tracePt t="9760" x="5561013" y="5083175"/>
          <p14:tracePt t="9767" x="5567363" y="5095875"/>
          <p14:tracePt t="9773" x="5580063" y="5102225"/>
          <p14:tracePt t="9789" x="5591175" y="5106988"/>
          <p14:tracePt t="9796" x="5597525" y="5106988"/>
          <p14:tracePt t="9803" x="5610225" y="5113338"/>
          <p14:tracePt t="9810" x="5614988" y="5113338"/>
          <p14:tracePt t="9819" x="5614988" y="5126038"/>
          <p14:tracePt t="9823" x="5621338" y="5126038"/>
          <p14:tracePt t="9830" x="5634038" y="5130800"/>
          <p14:tracePt t="9838" x="5638800" y="5130800"/>
          <p14:tracePt t="9844" x="5651500" y="5137150"/>
          <p14:tracePt t="10119" x="6100763" y="5126038"/>
          <p14:tracePt t="10125" x="6124575" y="5106988"/>
          <p14:tracePt t="10133" x="6142038" y="5095875"/>
          <p14:tracePt t="10139" x="6165850" y="5083175"/>
          <p14:tracePt t="10150" x="6189663" y="5053013"/>
          <p14:tracePt t="10155" x="6219825" y="5035550"/>
          <p14:tracePt t="10160" x="6249988" y="5005388"/>
          <p14:tracePt t="10168" x="6267450" y="4981575"/>
          <p14:tracePt t="10185" x="6308725" y="4933950"/>
          <p14:tracePt t="10190" x="6327775" y="4922838"/>
          <p14:tracePt t="10197" x="6338888" y="4903788"/>
          <p14:tracePt t="10205" x="6356350" y="4886325"/>
          <p14:tracePt t="10211" x="6362700" y="4873625"/>
          <p14:tracePt t="10221" x="6375400" y="4862513"/>
          <p14:tracePt t="10226" x="6386513" y="4845050"/>
          <p14:tracePt t="10235" x="6399213" y="4832350"/>
          <p14:tracePt t="10255" x="6416675" y="4808538"/>
          <p14:tracePt t="10261" x="6423025" y="4791075"/>
          <p14:tracePt t="10268" x="6429375" y="4784725"/>
          <p14:tracePt t="10275" x="6434138" y="4778375"/>
          <p14:tracePt t="10286" x="6434138" y="4772025"/>
          <p14:tracePt t="10291" x="6434138" y="4767263"/>
          <p14:tracePt t="10297" x="6440488" y="4754563"/>
          <p14:tracePt t="10305" x="6446838" y="4743450"/>
          <p14:tracePt t="10317" x="6453188" y="4743450"/>
          <p14:tracePt t="10322" x="6453188" y="4737100"/>
          <p14:tracePt t="10328" x="6459538" y="4719638"/>
          <p14:tracePt t="10333" x="6464300" y="4719638"/>
          <p14:tracePt t="10340" x="6464300" y="4700588"/>
          <p14:tracePt t="10350" x="6477000" y="4694238"/>
          <p14:tracePt t="10356" x="6477000" y="4689475"/>
          <p14:tracePt t="10362" x="6483350" y="4683125"/>
          <p14:tracePt t="10369" x="6483350" y="4665663"/>
          <p14:tracePt t="10376" x="6488113" y="4652963"/>
          <p14:tracePt t="10386" x="6494463" y="4646613"/>
          <p14:tracePt t="10390" x="6494463" y="4641850"/>
          <p14:tracePt t="10397" x="6494463" y="4629150"/>
          <p14:tracePt t="10404" x="6494463" y="4616450"/>
          <p14:tracePt t="10416" x="6500813" y="4598988"/>
          <p14:tracePt t="10421" x="6500813" y="4587875"/>
          <p14:tracePt t="10426" x="6500813" y="4568825"/>
          <p14:tracePt t="10434" x="6500813" y="4545013"/>
          <p14:tracePt t="10440" x="6500813" y="4510088"/>
          <p14:tracePt t="10449" x="6494463" y="4486275"/>
          <p14:tracePt t="10456" x="6488113" y="4449763"/>
          <p14:tracePt t="10461" x="6470650" y="4413250"/>
          <p14:tracePt t="10470" x="6459538" y="4365625"/>
          <p14:tracePt t="10475" x="6446838" y="4335463"/>
          <p14:tracePt t="10487" x="6434138" y="4300538"/>
          <p14:tracePt t="10491" x="6410325" y="4252913"/>
          <p14:tracePt t="10498" x="6392863" y="4222750"/>
          <p14:tracePt t="10507" x="6381750" y="4186238"/>
          <p14:tracePt t="10516" x="6369050" y="4156075"/>
          <p14:tracePt t="10521" x="6351588" y="4127500"/>
          <p14:tracePt t="10527" x="6345238" y="4102100"/>
          <p14:tracePt t="10535" x="6332538" y="4073525"/>
          <p14:tracePt t="10540" x="6321425" y="4054475"/>
          <p14:tracePt t="10551" x="6308725" y="4037013"/>
          <p14:tracePt t="10556" x="6303963" y="4019550"/>
          <p14:tracePt t="10562" x="6291263" y="4000500"/>
          <p14:tracePt t="10568" x="6284913" y="3989388"/>
          <p14:tracePt t="10576" x="6267450" y="3965575"/>
          <p14:tracePt t="10585" x="6261100" y="3948113"/>
          <p14:tracePt t="10589" x="6249988" y="3922713"/>
          <p14:tracePt t="10597" x="6243638" y="3905250"/>
          <p14:tracePt t="10604" x="6230938" y="3887788"/>
          <p14:tracePt t="10613" x="6213475" y="3870325"/>
          <p14:tracePt t="10618" x="6207125" y="3851275"/>
          <p14:tracePt t="10625" x="6196013" y="3833813"/>
          <p14:tracePt t="10633" x="6183313" y="3803650"/>
          <p14:tracePt t="10640" x="6176963" y="3786188"/>
          <p14:tracePt t="10646" x="6159500" y="3762375"/>
          <p14:tracePt t="10654" x="6148388" y="3743325"/>
          <p14:tracePt t="10662" x="6135688" y="3714750"/>
          <p14:tracePt t="10669" x="6129338" y="3690938"/>
          <p14:tracePt t="10676" x="6111875" y="3671888"/>
          <p14:tracePt t="10684" x="6105525" y="3641725"/>
          <p14:tracePt t="10690" x="6094413" y="3624263"/>
          <p14:tracePt t="10698" x="6094413" y="3606800"/>
          <p14:tracePt t="10705" x="6075363" y="3587750"/>
          <p14:tracePt t="10714" x="6064250" y="3559175"/>
          <p14:tracePt t="10718" x="6057900" y="3552825"/>
          <p14:tracePt t="10725" x="6046788" y="3529013"/>
          <p14:tracePt t="10732" x="6040438" y="3522663"/>
          <p14:tracePt t="10740" x="6027738" y="3492500"/>
          <p14:tracePt t="10748" x="6022975" y="3475038"/>
          <p14:tracePt t="10755" x="6016625" y="3457575"/>
          <p14:tracePt t="10764" x="6010275" y="3438525"/>
          <p14:tracePt t="10771" x="5997575" y="3427413"/>
          <p14:tracePt t="10783" x="5986463" y="3403600"/>
          <p14:tracePt t="10792" x="5973763" y="3390900"/>
          <p14:tracePt t="10799" x="5969000" y="3373438"/>
          <p14:tracePt t="10807" x="5962650" y="3367088"/>
          <p14:tracePt t="10820" x="5956300" y="3349625"/>
          <p14:tracePt t="10827" x="5945188" y="3343275"/>
          <p14:tracePt t="10834" x="5938838" y="3330575"/>
          <p14:tracePt t="10842" x="5932488" y="3325813"/>
          <p14:tracePt t="10849" x="5926138" y="3319463"/>
          <p14:tracePt t="10857" x="5919788" y="3313113"/>
          <p14:tracePt t="10862" x="5915025" y="3306763"/>
          <p14:tracePt t="10872" x="5908675" y="3302000"/>
          <p14:tracePt t="10881" x="5902325" y="3295650"/>
          <p14:tracePt t="10886" x="5895975" y="3289300"/>
          <p14:tracePt t="10892" x="5891213" y="3282950"/>
          <p14:tracePt t="10900" x="5884863" y="3282950"/>
          <p14:tracePt t="10912" x="5861050" y="3271838"/>
          <p14:tracePt t="10935" x="5837238" y="3265488"/>
          <p14:tracePt t="10944" x="5824538" y="3259138"/>
          <p14:tracePt t="10949" x="5800725" y="3259138"/>
          <p14:tracePt t="10956" x="5783263" y="3252788"/>
          <p14:tracePt t="10963" x="5770563" y="3252788"/>
          <p14:tracePt t="10971" x="5765800" y="3252788"/>
          <p14:tracePt t="10981" x="5735638" y="3252788"/>
          <p14:tracePt t="10986" x="5716588" y="3252788"/>
          <p14:tracePt t="10993" x="5699125" y="3252788"/>
          <p14:tracePt t="11006" x="5688013" y="3259138"/>
          <p14:tracePt t="11014" x="5668963" y="3259138"/>
          <p14:tracePt t="11019" x="5657850" y="3265488"/>
          <p14:tracePt t="11027" x="5651500" y="3265488"/>
          <p14:tracePt t="11034" x="5645150" y="3265488"/>
          <p14:tracePt t="11046" x="5638800" y="3271838"/>
          <p14:tracePt t="11052" x="5621338" y="3271838"/>
          <p14:tracePt t="11055" x="5610225" y="3278188"/>
          <p14:tracePt t="11062" x="5597525" y="3282950"/>
          <p14:tracePt t="11070" x="5580063" y="3289300"/>
          <p14:tracePt t="11078" x="5567363" y="3302000"/>
          <p14:tracePt t="11085" x="5556250" y="3306763"/>
          <p14:tracePt t="11091" x="5537200" y="3313113"/>
          <p14:tracePt t="11099" x="5526088" y="3319463"/>
          <p14:tracePt t="11106" x="5513388" y="3325813"/>
          <p14:tracePt t="11113" x="5495925" y="3330575"/>
          <p14:tracePt t="11121" x="5478463" y="3343275"/>
          <p14:tracePt t="11127" x="5465763" y="3355975"/>
          <p14:tracePt t="11134" x="5459413" y="3360738"/>
          <p14:tracePt t="11144" x="5441950" y="3367088"/>
          <p14:tracePt t="11151" x="5430838" y="3373438"/>
          <p14:tracePt t="11157" x="5424488" y="3384550"/>
          <p14:tracePt t="11164" x="5411788" y="3390900"/>
          <p14:tracePt t="11171" x="5407025" y="3403600"/>
          <p14:tracePt t="11179" x="5394325" y="3408363"/>
          <p14:tracePt t="11185" x="5387975" y="3427413"/>
          <p14:tracePt t="11193" x="5376863" y="3438525"/>
          <p14:tracePt t="11201" x="5370513" y="3451225"/>
          <p14:tracePt t="11211" x="5357813" y="3462338"/>
          <p14:tracePt t="11213" x="5357813" y="3475038"/>
          <p14:tracePt t="11221" x="5353050" y="3486150"/>
          <p14:tracePt t="11229" x="5353050" y="3492500"/>
          <p14:tracePt t="11235" x="5340350" y="3498850"/>
          <p14:tracePt t="11244" x="5340350" y="3509963"/>
          <p14:tracePt t="11251" x="5334000" y="3529013"/>
          <p14:tracePt t="11256" x="5329238" y="3535363"/>
          <p14:tracePt t="11264" x="5322888" y="3546475"/>
          <p14:tracePt t="11271" x="5316538" y="3546475"/>
          <p14:tracePt t="11278" x="5316538" y="3559175"/>
          <p14:tracePt t="11287" x="5310188" y="3570288"/>
          <p14:tracePt t="11293" x="5310188" y="3576638"/>
          <p14:tracePt t="11300" x="5303838" y="3587750"/>
          <p14:tracePt t="11310" x="5303838" y="3606800"/>
          <p14:tracePt t="11314" x="5303838" y="3613150"/>
          <p14:tracePt t="11321" x="5303838" y="3624263"/>
          <p14:tracePt t="11329" x="5299075" y="3636963"/>
          <p14:tracePt t="11336" x="5292725" y="3654425"/>
          <p14:tracePt t="11345" x="5292725" y="3660775"/>
          <p14:tracePt t="11350" x="5286375" y="3684588"/>
          <p14:tracePt t="11357" x="5286375" y="3695700"/>
          <p14:tracePt t="11365" x="5286375" y="3702050"/>
          <p14:tracePt t="11371" x="5286375" y="3714750"/>
          <p14:tracePt t="11379" x="5280025" y="3732213"/>
          <p14:tracePt t="11386" x="5280025" y="3743325"/>
          <p14:tracePt t="11394" x="5275263" y="3756025"/>
          <p14:tracePt t="11400" x="5275263" y="3767138"/>
          <p14:tracePt t="11410" x="5268913" y="3786188"/>
          <p14:tracePt t="11414" x="5268913" y="3797300"/>
          <p14:tracePt t="11421" x="5268913" y="3803650"/>
          <p14:tracePt t="11429" x="5262563" y="3827463"/>
          <p14:tracePt t="11436" x="5262563" y="3833813"/>
          <p14:tracePt t="11444" x="5256213" y="3851275"/>
          <p14:tracePt t="11450" x="5256213" y="3870325"/>
          <p14:tracePt t="11457" x="5251450" y="3881438"/>
          <p14:tracePt t="11465" x="5251450" y="3894138"/>
          <p14:tracePt t="11478" x="5251450" y="3911600"/>
          <p14:tracePt t="11480" x="5245100" y="3929063"/>
          <p14:tracePt t="11486" x="5245100" y="3948113"/>
          <p14:tracePt t="11494" x="5238750" y="3965575"/>
          <p14:tracePt t="11500" x="5238750" y="3983038"/>
          <p14:tracePt t="11510" x="5238750" y="3995738"/>
          <p14:tracePt t="11515" x="5232400" y="4013200"/>
          <p14:tracePt t="11521" x="5232400" y="4024313"/>
          <p14:tracePt t="11530" x="5232400" y="4037013"/>
          <p14:tracePt t="11537" x="5232400" y="4054475"/>
          <p14:tracePt t="11544" x="5232400" y="4060825"/>
          <p14:tracePt t="11551" x="5232400" y="4073525"/>
          <p14:tracePt t="11558" x="5232400" y="4097338"/>
          <p14:tracePt t="11565" x="5232400" y="4108450"/>
          <p14:tracePt t="11576" x="5232400" y="4121150"/>
          <p14:tracePt t="11578" x="5232400" y="4138613"/>
          <p14:tracePt t="11589" x="5232400" y="4151313"/>
          <p14:tracePt t="11594" x="5232400" y="4162425"/>
          <p14:tracePt t="11601" x="5232400" y="4186238"/>
          <p14:tracePt t="11610" x="5232400" y="4192588"/>
          <p14:tracePt t="11615" x="5232400" y="4210050"/>
          <p14:tracePt t="11622" x="5232400" y="4222750"/>
          <p14:tracePt t="11629" x="5232400" y="4233863"/>
          <p14:tracePt t="11636" x="5232400" y="4252913"/>
          <p14:tracePt t="11643" x="5232400" y="4270375"/>
          <p14:tracePt t="11650" x="5232400" y="4281488"/>
          <p14:tracePt t="11658" x="5232400" y="4287838"/>
          <p14:tracePt t="11665" x="5238750" y="4311650"/>
          <p14:tracePt t="11680" x="5238750" y="4330700"/>
          <p14:tracePt t="11687" x="5245100" y="4341813"/>
          <p14:tracePt t="11693" x="5245100" y="4359275"/>
          <p14:tracePt t="11701" x="5251450" y="4378325"/>
          <p14:tracePt t="11709" x="5251450" y="4384675"/>
          <p14:tracePt t="11715" x="5251450" y="4395788"/>
          <p14:tracePt t="11723" x="5251450" y="4413250"/>
          <p14:tracePt t="11737" x="5256213" y="4432300"/>
          <p14:tracePt t="11744" x="5256213" y="4437063"/>
          <p14:tracePt t="11752" x="5262563" y="4449763"/>
          <p14:tracePt t="11767" x="5262563" y="4462463"/>
          <p14:tracePt t="11775" x="5268913" y="4467225"/>
          <p14:tracePt t="11780" x="5268913" y="4479925"/>
          <p14:tracePt t="11795" x="5275263" y="4491038"/>
          <p14:tracePt t="11801" x="5275263" y="4503738"/>
          <p14:tracePt t="11809" x="5280025" y="4510088"/>
          <p14:tracePt t="11816" x="5280025" y="4514850"/>
          <p14:tracePt t="11824" x="5280025" y="4521200"/>
          <p14:tracePt t="11830" x="5280025" y="4527550"/>
          <p14:tracePt t="11840" x="5280025" y="4533900"/>
          <p14:tracePt t="11844" x="5280025" y="4538663"/>
          <p14:tracePt t="11859" x="5280025" y="4545013"/>
          <p14:tracePt t="11867" x="5280025" y="4551363"/>
          <p14:tracePt t="11874" x="5280025" y="4557713"/>
          <p14:tracePt t="11880" x="5280025" y="4564063"/>
          <p14:tracePt t="11894" x="5280025" y="4568825"/>
          <p14:tracePt t="11909" x="5280025" y="4575175"/>
          <p14:tracePt t="11924" x="5280025" y="4581525"/>
          <p14:tracePt t="11934" x="5280025" y="4587875"/>
          <p14:tracePt t="11952" x="5280025" y="4592638"/>
          <p14:tracePt t="11967" x="5280025" y="4598988"/>
          <p14:tracePt t="11973" x="5280025" y="4611688"/>
          <p14:tracePt t="11987" x="5286375" y="4616450"/>
          <p14:tracePt t="12000" x="5286375" y="4629150"/>
          <p14:tracePt t="12016" x="5286375" y="4641850"/>
          <p14:tracePt t="12022" x="5286375" y="4646613"/>
          <p14:tracePt t="12036" x="5286375" y="4652963"/>
          <p14:tracePt t="12044" x="5286375" y="4665663"/>
          <p14:tracePt t="12051" x="5286375" y="4670425"/>
          <p14:tracePt t="12058" x="5286375" y="4676775"/>
          <p14:tracePt t="12065" x="5286375" y="4689475"/>
          <p14:tracePt t="12072" x="5286375" y="4694238"/>
          <p14:tracePt t="12081" x="5286375" y="4706938"/>
          <p14:tracePt t="12095" x="5286375" y="4724400"/>
          <p14:tracePt t="12105" x="5286375" y="4737100"/>
          <p14:tracePt t="12109" x="5286375" y="4748213"/>
          <p14:tracePt t="12118" x="5286375" y="4760913"/>
          <p14:tracePt t="12123" x="5292725" y="4767263"/>
          <p14:tracePt t="12132" x="5292725" y="4772025"/>
          <p14:tracePt t="12139" x="5292725" y="4784725"/>
          <p14:tracePt t="12144" x="5292725" y="4795838"/>
          <p14:tracePt t="12153" x="5292725" y="4808538"/>
          <p14:tracePt t="12161" x="5299075" y="4814888"/>
          <p14:tracePt t="12167" x="5303838" y="4821238"/>
          <p14:tracePt t="12174" x="5303838" y="4832350"/>
          <p14:tracePt t="12181" x="5303838" y="4845050"/>
          <p14:tracePt t="12188" x="5310188" y="4845050"/>
          <p14:tracePt t="12195" x="5310188" y="4856163"/>
          <p14:tracePt t="12206" x="5310188" y="4862513"/>
          <p14:tracePt t="12210" x="5316538" y="4873625"/>
          <p14:tracePt t="12217" x="5316538" y="4879975"/>
          <p14:tracePt t="12231" x="5316538" y="4886325"/>
          <p14:tracePt t="12240" x="5322888" y="4899025"/>
          <p14:tracePt t="12246" x="5322888" y="4903788"/>
          <p14:tracePt t="12253" x="5329238" y="4903788"/>
          <p14:tracePt t="12260" x="5334000" y="4910138"/>
          <p14:tracePt t="12271" x="5340350" y="4922838"/>
          <p14:tracePt t="12274" x="5346700" y="4927600"/>
          <p14:tracePt t="12289" x="5353050" y="4940300"/>
          <p14:tracePt t="12296" x="5364163" y="4951413"/>
          <p14:tracePt t="12310" x="5376863" y="4957763"/>
          <p14:tracePt t="12317" x="5381625" y="4964113"/>
          <p14:tracePt t="12324" x="5387975" y="4970463"/>
          <p14:tracePt t="12332" x="5400675" y="4976813"/>
          <p14:tracePt t="12338" x="5411788" y="4981575"/>
          <p14:tracePt t="12347" x="5418138" y="4987925"/>
          <p14:tracePt t="12354" x="5430838" y="5000625"/>
          <p14:tracePt t="12361" x="5441950" y="5005388"/>
          <p14:tracePt t="12372" x="5454650" y="5005388"/>
          <p14:tracePt t="12374" x="5472113" y="5018088"/>
          <p14:tracePt t="12381" x="5483225" y="5018088"/>
          <p14:tracePt t="12389" x="5502275" y="5024438"/>
          <p14:tracePt t="12395" x="5519738" y="5029200"/>
          <p14:tracePt t="12404" x="5537200" y="5035550"/>
          <p14:tracePt t="12410" x="5543550" y="5041900"/>
          <p14:tracePt t="12417" x="5567363" y="5048250"/>
          <p14:tracePt t="12424" x="5573713" y="5048250"/>
          <p14:tracePt t="12432" x="5586413" y="5053013"/>
          <p14:tracePt t="12441" x="5603875" y="5059363"/>
          <p14:tracePt t="12446" x="5614988" y="5059363"/>
          <p14:tracePt t="12454" x="5627688" y="5065713"/>
          <p14:tracePt t="12461" x="5645150" y="5065713"/>
          <p14:tracePt t="12470" x="5657850" y="5072063"/>
          <p14:tracePt t="12475" x="5675313" y="5072063"/>
          <p14:tracePt t="12482" x="5692775" y="5078413"/>
          <p14:tracePt t="12489" x="5711825" y="5083175"/>
          <p14:tracePt t="12496" x="5722938" y="5083175"/>
          <p14:tracePt t="12504" x="5746750" y="5083175"/>
          <p14:tracePt t="12512" x="5759450" y="5083175"/>
          <p14:tracePt t="12518" x="5776913" y="5089525"/>
          <p14:tracePt t="12525" x="5789613" y="5095875"/>
          <p14:tracePt t="12533" x="5794375" y="5095875"/>
          <p14:tracePt t="12539" x="5800725" y="5095875"/>
          <p14:tracePt t="12546" x="5813425" y="5095875"/>
          <p14:tracePt t="12554" x="5824538" y="5095875"/>
          <p14:tracePt t="12562" x="5830888" y="5095875"/>
          <p14:tracePt t="12569" x="5843588" y="5095875"/>
          <p14:tracePt t="12576" x="5848350" y="5095875"/>
          <p14:tracePt t="12584" x="5854700" y="5095875"/>
          <p14:tracePt t="12590" x="5867400" y="5095875"/>
          <p14:tracePt t="12597" x="5872163" y="5095875"/>
          <p14:tracePt t="12605" x="5884863" y="5095875"/>
          <p14:tracePt t="12611" x="5891213" y="5095875"/>
          <p14:tracePt t="12617" x="5908675" y="5095875"/>
          <p14:tracePt t="12626" x="5919788" y="5095875"/>
          <p14:tracePt t="12635" x="5926138" y="5095875"/>
          <p14:tracePt t="12640" x="5938838" y="5089525"/>
          <p14:tracePt t="12646" x="5949950" y="5089525"/>
          <p14:tracePt t="12653" x="5962650" y="5089525"/>
          <p14:tracePt t="12662" x="5980113" y="5089525"/>
          <p14:tracePt t="12669" x="5997575" y="5083175"/>
          <p14:tracePt t="12675" x="6003925" y="5083175"/>
          <p14:tracePt t="12683" x="6022975" y="5072063"/>
          <p14:tracePt t="12691" x="6040438" y="5065713"/>
          <p14:tracePt t="12698" x="6057900" y="5059363"/>
          <p14:tracePt t="12707" x="6081713" y="5048250"/>
          <p14:tracePt t="12711" x="6111875" y="5024438"/>
          <p14:tracePt t="12719" x="6142038" y="5011738"/>
          <p14:tracePt t="12725" x="6172200" y="4981575"/>
          <p14:tracePt t="12736" x="6202363" y="4951413"/>
          <p14:tracePt t="12740" x="6243638" y="4899025"/>
          <p14:tracePt t="12747" x="6267450" y="4856163"/>
          <p14:tracePt t="12755" x="6308725" y="4795838"/>
          <p14:tracePt t="12761" x="6345238" y="4737100"/>
          <p14:tracePt t="12770" x="6381750" y="4665663"/>
          <p14:tracePt t="12776" x="6386513" y="4629150"/>
          <p14:tracePt t="12784" x="6416675" y="4557713"/>
          <p14:tracePt t="12791" x="6429375" y="4497388"/>
          <p14:tracePt t="12800" x="6459538" y="4432300"/>
          <p14:tracePt t="12804" x="6464300" y="4371975"/>
          <p14:tracePt t="12811" x="6477000" y="4306888"/>
          <p14:tracePt t="12818" x="6477000" y="4257675"/>
          <p14:tracePt t="12826" x="6477000" y="4192588"/>
          <p14:tracePt t="12836" x="6477000" y="4144963"/>
          <p14:tracePt t="12840" x="6477000" y="4078288"/>
          <p14:tracePt t="12847" x="6470650" y="4019550"/>
          <p14:tracePt t="12854" x="6464300" y="3965575"/>
          <p14:tracePt t="12862" x="6453188" y="3894138"/>
          <p14:tracePt t="12869" x="6440488" y="3827463"/>
          <p14:tracePt t="12876" x="6423025" y="3756025"/>
          <p14:tracePt t="12884" x="6410325" y="3708400"/>
          <p14:tracePt t="12891" x="6399213" y="3671888"/>
          <p14:tracePt t="12901" x="6381750" y="3636963"/>
          <p14:tracePt t="12905" x="6375400" y="3606800"/>
          <p14:tracePt t="12911" x="6369050" y="3587750"/>
          <p14:tracePt t="12921" x="6362700" y="3576638"/>
          <p14:tracePt t="12926" x="6356350" y="3559175"/>
          <p14:tracePt t="12936" x="6351588" y="3546475"/>
          <p14:tracePt t="12940" x="6345238" y="3535363"/>
          <p14:tracePt t="12951" x="6345238" y="3529013"/>
          <p14:tracePt t="12955" x="6332538" y="3516313"/>
          <p14:tracePt t="12962" x="6327775" y="3505200"/>
          <p14:tracePt t="12970" x="6321425" y="3492500"/>
          <p14:tracePt t="12976" x="6315075" y="3481388"/>
          <p14:tracePt t="12984" x="6303963" y="3468688"/>
          <p14:tracePt t="12990" x="6297613" y="3457575"/>
          <p14:tracePt t="13000" x="6291263" y="3451225"/>
          <p14:tracePt t="13007" x="6273800" y="3433763"/>
          <p14:tracePt t="13012" x="6267450" y="3427413"/>
          <p14:tracePt t="13020" x="6243638" y="3408363"/>
          <p14:tracePt t="13027" x="6230938" y="3403600"/>
          <p14:tracePt t="13035" x="6207125" y="3379788"/>
          <p14:tracePt t="13040" x="6176963" y="3373438"/>
          <p14:tracePt t="13049" x="6159500" y="3360738"/>
          <p14:tracePt t="13056" x="6142038" y="3360738"/>
          <p14:tracePt t="13063" x="6118225" y="3355975"/>
          <p14:tracePt t="13070" x="6100763" y="3349625"/>
          <p14:tracePt t="13078" x="6081713" y="3343275"/>
          <p14:tracePt t="13084" x="6064250" y="3343275"/>
          <p14:tracePt t="13091" x="6027738" y="3343275"/>
          <p14:tracePt t="13100" x="6003925" y="3343275"/>
          <p14:tracePt t="13105" x="5973763" y="3343275"/>
          <p14:tracePt t="13112" x="5938838" y="3343275"/>
          <p14:tracePt t="13120" x="5891213" y="3349625"/>
          <p14:tracePt t="13127" x="5872163" y="3360738"/>
          <p14:tracePt t="13134" x="5824538" y="3360738"/>
          <p14:tracePt t="13142" x="5789613" y="3373438"/>
          <p14:tracePt t="13149" x="5770563" y="3379788"/>
          <p14:tracePt t="13155" x="5753100" y="3384550"/>
          <p14:tracePt t="13166" x="5735638" y="3390900"/>
          <p14:tracePt t="13170" x="5722938" y="3397250"/>
          <p14:tracePt t="13177" x="5711825" y="3403600"/>
          <p14:tracePt t="13184" x="5699125" y="3408363"/>
          <p14:tracePt t="13192" x="5692775" y="3408363"/>
          <p14:tracePt t="13201" x="5692775" y="3414713"/>
          <p14:tracePt t="13206" x="5681663" y="3414713"/>
          <p14:tracePt t="13213" x="5675313" y="3421063"/>
          <p14:tracePt t="13219" x="5668963" y="3421063"/>
          <p14:tracePt t="13246" x="0" y="0"/>
        </p14:tracePtLst>
        <p14:tracePtLst>
          <p14:tracePt t="14483" x="8510588" y="2554288"/>
          <p14:tracePt t="14669" x="8510588" y="2530475"/>
          <p14:tracePt t="14677" x="8521700" y="2493963"/>
          <p14:tracePt t="14685" x="8528050" y="2470150"/>
          <p14:tracePt t="14692" x="8528050" y="2446338"/>
          <p14:tracePt t="14707" x="8534400" y="2428875"/>
          <p14:tracePt t="14715" x="8534400" y="2416175"/>
          <p14:tracePt t="14721" x="8540750" y="2398713"/>
          <p14:tracePt t="14730" x="8540750" y="2392363"/>
          <p14:tracePt t="14737" x="8540750" y="2379663"/>
          <p14:tracePt t="14743" x="8545513" y="2368550"/>
          <p14:tracePt t="14756" x="8545513" y="2355850"/>
          <p14:tracePt t="14762" x="8545513" y="2351088"/>
          <p14:tracePt t="14770" x="8545513" y="2338388"/>
          <p14:tracePt t="14777" x="8545513" y="2332038"/>
          <p14:tracePt t="14785" x="8545513" y="2320925"/>
          <p14:tracePt t="14794" x="8545513" y="2308225"/>
          <p14:tracePt t="14805" x="8545513" y="2297113"/>
          <p14:tracePt t="14810" x="8545513" y="2284413"/>
          <p14:tracePt t="14815" x="8545513" y="2266950"/>
          <p14:tracePt t="14821" x="8545513" y="2260600"/>
          <p14:tracePt t="14827" x="8545513" y="2230438"/>
          <p14:tracePt t="14834" x="8545513" y="2224088"/>
          <p14:tracePt t="14841" x="8545513" y="2206625"/>
          <p14:tracePt t="14850" x="8545513" y="2189163"/>
          <p14:tracePt t="14857" x="8540750" y="2176463"/>
          <p14:tracePt t="14863" x="8540750" y="2159000"/>
          <p14:tracePt t="14869" x="8534400" y="2141538"/>
          <p14:tracePt t="14879" x="8534400" y="2122488"/>
          <p14:tracePt t="14888" x="8534400" y="2117725"/>
          <p14:tracePt t="14893" x="8534400" y="2111375"/>
          <p14:tracePt t="14904" x="8528050" y="2098675"/>
          <p14:tracePt t="14906" x="8528050" y="2087563"/>
          <p14:tracePt t="14913" x="8521700" y="2087563"/>
          <p14:tracePt t="14921" x="8521700" y="2074863"/>
          <p14:tracePt t="14928" x="8521700" y="2070100"/>
          <p14:tracePt t="14935" x="8515350" y="2057400"/>
          <p14:tracePt t="14942" x="8510588" y="2057400"/>
          <p14:tracePt t="14950" x="8510588" y="2051050"/>
          <p14:tracePt t="14965" x="8504238" y="2033588"/>
          <p14:tracePt t="14971" x="8497888" y="2027238"/>
          <p14:tracePt t="14979" x="8491538" y="2027238"/>
          <p14:tracePt t="14988" x="8480425" y="2016125"/>
          <p14:tracePt t="14994" x="8474075" y="2009775"/>
          <p14:tracePt t="15009" x="8474075" y="2003425"/>
          <p14:tracePt t="15016" x="8467725" y="1997075"/>
          <p14:tracePt t="15024" x="8456613" y="1997075"/>
          <p14:tracePt t="15030" x="8450263" y="1992313"/>
          <p14:tracePt t="15037" x="8437563" y="1979613"/>
          <p14:tracePt t="15043" x="8432800" y="1979613"/>
          <p14:tracePt t="15051" x="8426450" y="1973263"/>
          <p14:tracePt t="15058" x="8420100" y="1966913"/>
          <p14:tracePt t="15067" x="8408988" y="1966913"/>
          <p14:tracePt t="15074" x="8396288" y="1962150"/>
          <p14:tracePt t="15086" x="8385175" y="1955800"/>
          <p14:tracePt t="15093" x="8378825" y="1955800"/>
          <p14:tracePt t="15103" x="8366125" y="1949450"/>
          <p14:tracePt t="15109" x="8355013" y="1943100"/>
          <p14:tracePt t="15115" x="8348663" y="1943100"/>
          <p14:tracePt t="15122" x="8335963" y="1938338"/>
          <p14:tracePt t="15129" x="8324850" y="1931988"/>
          <p14:tracePt t="15139" x="8312150" y="1925638"/>
          <p14:tracePt t="15143" x="8307388" y="1919288"/>
          <p14:tracePt t="15151" x="8288338" y="1919288"/>
          <p14:tracePt t="15158" x="8277225" y="1914525"/>
          <p14:tracePt t="15168" x="8258175" y="1908175"/>
          <p14:tracePt t="15173" x="8247063" y="1901825"/>
          <p14:tracePt t="15179" x="8234363" y="1895475"/>
          <p14:tracePt t="15187" x="8216900" y="1895475"/>
          <p14:tracePt t="15193" x="8210550" y="1890713"/>
          <p14:tracePt t="15201" x="8193088" y="1890713"/>
          <p14:tracePt t="15207" x="8175625" y="1890713"/>
          <p14:tracePt t="15217" x="8162925" y="1890713"/>
          <p14:tracePt t="15222" x="8145463" y="1884363"/>
          <p14:tracePt t="15233" x="8132763" y="1884363"/>
          <p14:tracePt t="15237" x="8108950" y="1884363"/>
          <p14:tracePt t="15244" x="8091488" y="1884363"/>
          <p14:tracePt t="15253" x="8074025" y="1884363"/>
          <p14:tracePt t="15258" x="8050213" y="1884363"/>
          <p14:tracePt t="15269" x="8037513" y="1884363"/>
          <p14:tracePt t="15271" x="8013700" y="1884363"/>
          <p14:tracePt t="15280" x="8001000" y="1884363"/>
          <p14:tracePt t="15286" x="7977188" y="1884363"/>
          <p14:tracePt t="15293" x="7959725" y="1884363"/>
          <p14:tracePt t="15302" x="7929563" y="1884363"/>
          <p14:tracePt t="15308" x="7912100" y="1890713"/>
          <p14:tracePt t="15316" x="7894638" y="1895475"/>
          <p14:tracePt t="15322" x="7870825" y="1908175"/>
          <p14:tracePt t="15332" x="7847013" y="1914525"/>
          <p14:tracePt t="15336" x="7827963" y="1914525"/>
          <p14:tracePt t="15345" x="7810500" y="1919288"/>
          <p14:tracePt t="15351" x="7797800" y="1925638"/>
          <p14:tracePt t="15359" x="7780338" y="1931988"/>
          <p14:tracePt t="15365" x="7769225" y="1938338"/>
          <p14:tracePt t="15372" x="7756525" y="1938338"/>
          <p14:tracePt t="15380" x="7743825" y="1943100"/>
          <p14:tracePt t="15387" x="7726363" y="1949450"/>
          <p14:tracePt t="15394" x="7720013" y="1949450"/>
          <p14:tracePt t="15402" x="7715250" y="1949450"/>
          <p14:tracePt t="15409" x="7702550" y="1955800"/>
          <p14:tracePt t="15417" x="7702550" y="1962150"/>
          <p14:tracePt t="15423" x="7691438" y="1966913"/>
          <p14:tracePt t="15432" x="7685088" y="1966913"/>
          <p14:tracePt t="15439" x="7678738" y="1973263"/>
          <p14:tracePt t="15445" x="7678738" y="1979613"/>
          <p14:tracePt t="15450" x="7672388" y="1979613"/>
          <p14:tracePt t="15459" x="7667625" y="1979613"/>
          <p14:tracePt t="15466" x="7654925" y="1992313"/>
          <p14:tracePt t="15473" x="7648575" y="1997075"/>
          <p14:tracePt t="15480" x="7648575" y="2003425"/>
          <p14:tracePt t="15488" x="7642225" y="2009775"/>
          <p14:tracePt t="15498" x="7637463" y="2016125"/>
          <p14:tracePt t="15502" x="7624763" y="2020888"/>
          <p14:tracePt t="15509" x="7618413" y="2027238"/>
          <p14:tracePt t="15517" x="7613650" y="2039938"/>
          <p14:tracePt t="15523" x="7600950" y="2051050"/>
          <p14:tracePt t="15532" x="7589838" y="2063750"/>
          <p14:tracePt t="15539" x="7583488" y="2081213"/>
          <p14:tracePt t="15545" x="7570788" y="2087563"/>
          <p14:tracePt t="15552" x="7564438" y="2111375"/>
          <p14:tracePt t="15561" x="7553325" y="2117725"/>
          <p14:tracePt t="15568" x="7540625" y="2135188"/>
          <p14:tracePt t="15573" x="7535863" y="2147888"/>
          <p14:tracePt t="15581" x="7529513" y="2165350"/>
          <p14:tracePt t="15588" x="7523163" y="2182813"/>
          <p14:tracePt t="15596" x="7516813" y="2195513"/>
          <p14:tracePt t="15604" x="7516813" y="2206625"/>
          <p14:tracePt t="15609" x="7512050" y="2219325"/>
          <p14:tracePt t="15617" x="7505700" y="2230438"/>
          <p14:tracePt t="15623" x="7505700" y="2236788"/>
          <p14:tracePt t="15632" x="7499350" y="2243138"/>
          <p14:tracePt t="15641" x="7493000" y="2260600"/>
          <p14:tracePt t="15644" x="7493000" y="2266950"/>
          <p14:tracePt t="15652" x="7486650" y="2284413"/>
          <p14:tracePt t="15663" x="7486650" y="2297113"/>
          <p14:tracePt t="15665" x="7486650" y="2301875"/>
          <p14:tracePt t="15674" x="7486650" y="2320925"/>
          <p14:tracePt t="15681" x="7481888" y="2344738"/>
          <p14:tracePt t="15688" x="7481888" y="2351088"/>
          <p14:tracePt t="15696" x="7481888" y="2362200"/>
          <p14:tracePt t="15703" x="7481888" y="2379663"/>
          <p14:tracePt t="15710" x="7481888" y="2392363"/>
          <p14:tracePt t="15717" x="7481888" y="2416175"/>
          <p14:tracePt t="15724" x="7481888" y="2433638"/>
          <p14:tracePt t="15732" x="7481888" y="2470150"/>
          <p14:tracePt t="15738" x="7481888" y="2487613"/>
          <p14:tracePt t="15745" x="7486650" y="2506663"/>
          <p14:tracePt t="15754" x="7493000" y="2524125"/>
          <p14:tracePt t="15764" x="7499350" y="2541588"/>
          <p14:tracePt t="15765" x="7499350" y="2559050"/>
          <p14:tracePt t="15774" x="7499350" y="2571750"/>
          <p14:tracePt t="15781" x="7505700" y="2589213"/>
          <p14:tracePt t="15789" x="7505700" y="2601913"/>
          <p14:tracePt t="15800" x="7505700" y="2608263"/>
          <p14:tracePt t="15803" x="7512050" y="2632075"/>
          <p14:tracePt t="15810" x="7512050" y="2636838"/>
          <p14:tracePt t="15817" x="7516813" y="2643188"/>
          <p14:tracePt t="15825" x="7523163" y="2662238"/>
          <p14:tracePt t="15831" x="7523163" y="2673350"/>
          <p14:tracePt t="15838" x="7529513" y="2690813"/>
          <p14:tracePt t="15845" x="7535863" y="2697163"/>
          <p14:tracePt t="15853" x="7535863" y="2714625"/>
          <p14:tracePt t="15862" x="7540625" y="2727325"/>
          <p14:tracePt t="15867" x="7553325" y="2738438"/>
          <p14:tracePt t="15874" x="7559675" y="2757488"/>
          <p14:tracePt t="15883" x="7564438" y="2774950"/>
          <p14:tracePt t="15890" x="7570788" y="2787650"/>
          <p14:tracePt t="15895" x="7577138" y="2798763"/>
          <p14:tracePt t="15903" x="7589838" y="2816225"/>
          <p14:tracePt t="15910" x="7594600" y="2828925"/>
          <p14:tracePt t="15918" x="7600950" y="2846388"/>
          <p14:tracePt t="15934" x="7613650" y="2870200"/>
          <p14:tracePt t="15940" x="7624763" y="2882900"/>
          <p14:tracePt t="15946" x="7624763" y="2900363"/>
          <p14:tracePt t="15954" x="7637463" y="2913063"/>
          <p14:tracePt t="15962" x="7642225" y="2924175"/>
          <p14:tracePt t="15967" x="7654925" y="2936875"/>
          <p14:tracePt t="15974" x="7661275" y="2954338"/>
          <p14:tracePt t="15984" x="7672388" y="2967038"/>
          <p14:tracePt t="15989" x="7678738" y="2984500"/>
          <p14:tracePt t="15997" x="7685088" y="3001963"/>
          <p14:tracePt t="16003" x="7691438" y="3008313"/>
          <p14:tracePt t="16011" x="7702550" y="3021013"/>
          <p14:tracePt t="16017" x="7708900" y="3032125"/>
          <p14:tracePt t="16029" x="7715250" y="3049588"/>
          <p14:tracePt t="16034" x="7720013" y="3055938"/>
          <p14:tracePt t="16038" x="7739063" y="3079750"/>
          <p14:tracePt t="16046" x="7750175" y="3098800"/>
          <p14:tracePt t="16054" x="7769225" y="3133725"/>
          <p14:tracePt t="16061" x="7786688" y="3151188"/>
          <p14:tracePt t="16068" x="7821613" y="3194050"/>
          <p14:tracePt t="16074" x="7847013" y="3217863"/>
          <p14:tracePt t="16083" x="7870825" y="3248025"/>
          <p14:tracePt t="16089" x="7899400" y="3278188"/>
          <p14:tracePt t="16095" x="7918450" y="3295650"/>
          <p14:tracePt t="16103" x="7948613" y="3325813"/>
          <p14:tracePt t="16111" x="7977188" y="3349625"/>
          <p14:tracePt t="16119" x="7996238" y="3367088"/>
          <p14:tracePt t="16128" x="8020050" y="3379788"/>
          <p14:tracePt t="16131" x="8037513" y="3390900"/>
          <p14:tracePt t="16139" x="8061325" y="3403600"/>
          <p14:tracePt t="16147" x="8091488" y="3421063"/>
          <p14:tracePt t="16155" x="8115300" y="3433763"/>
          <p14:tracePt t="16162" x="8139113" y="3444875"/>
          <p14:tracePt t="16168" x="8169275" y="3451225"/>
          <p14:tracePt t="16175" x="8199438" y="3462338"/>
          <p14:tracePt t="16184" x="8234363" y="3481388"/>
          <p14:tracePt t="16190" x="8253413" y="3486150"/>
          <p14:tracePt t="16196" x="8270875" y="3492500"/>
          <p14:tracePt t="16206" x="8301038" y="3498850"/>
          <p14:tracePt t="16211" x="8318500" y="3505200"/>
          <p14:tracePt t="16220" x="8331200" y="3505200"/>
          <p14:tracePt t="16229" x="8342313" y="3509963"/>
          <p14:tracePt t="16233" x="8348663" y="3516313"/>
          <p14:tracePt t="16239" x="8361363" y="3516313"/>
          <p14:tracePt t="16247" x="8366125" y="3516313"/>
          <p14:tracePt t="16253" x="8385175" y="3522663"/>
          <p14:tracePt t="16267" x="8396288" y="3522663"/>
          <p14:tracePt t="16284" x="8402638" y="3522663"/>
          <p14:tracePt t="16293" x="8408988" y="3522663"/>
          <p14:tracePt t="16296" x="8413750" y="3522663"/>
          <p14:tracePt t="16304" x="8420100" y="3522663"/>
          <p14:tracePt t="16365" x="8420100" y="3509963"/>
          <p14:tracePt t="16370" x="8408988" y="3498850"/>
          <p14:tracePt t="16378" x="8396288" y="3475038"/>
          <p14:tracePt t="16385" x="8385175" y="3462338"/>
          <p14:tracePt t="16394" x="8372475" y="3438525"/>
          <p14:tracePt t="16399" x="8348663" y="3397250"/>
          <p14:tracePt t="16406" x="8335963" y="3379788"/>
          <p14:tracePt t="16412" x="8318500" y="3349625"/>
          <p14:tracePt t="16421" x="8312150" y="3330575"/>
          <p14:tracePt t="16427" x="8301038" y="3306763"/>
          <p14:tracePt t="16436" x="8301038" y="3295650"/>
          <p14:tracePt t="16440" x="8294688" y="3282950"/>
          <p14:tracePt t="16448" x="8294688" y="3259138"/>
          <p14:tracePt t="16454" x="8294688" y="3248025"/>
          <p14:tracePt t="16461" x="8294688" y="3228975"/>
          <p14:tracePt t="16470" x="8294688" y="3211513"/>
          <p14:tracePt t="16476" x="8294688" y="3205163"/>
          <p14:tracePt t="16485" x="8294688" y="3200400"/>
          <p14:tracePt t="16491" x="8294688" y="3194050"/>
          <p14:tracePt t="16498" x="8294688" y="3181350"/>
          <p14:tracePt t="16505" x="8294688" y="3170238"/>
          <p14:tracePt t="16518" x="8294688" y="3163888"/>
          <p14:tracePt t="16526" x="8294688" y="3157538"/>
          <p14:tracePt t="16533" x="8288338" y="3146425"/>
          <p14:tracePt t="16548" x="8283575" y="3133725"/>
          <p14:tracePt t="16558" x="8277225" y="3122613"/>
          <p14:tracePt t="16560" x="8270875" y="3122613"/>
          <p14:tracePt t="16568" x="8270875" y="3116263"/>
          <p14:tracePt t="16577" x="8264525" y="3109913"/>
          <p14:tracePt t="16583" x="8258175" y="3098800"/>
          <p14:tracePt t="16599" x="8253413" y="3092450"/>
          <p14:tracePt t="16606" x="8247063" y="3079750"/>
          <p14:tracePt t="16612" x="8240713" y="3079750"/>
          <p14:tracePt t="16620" x="8234363" y="3073400"/>
          <p14:tracePt t="16627" x="8229600" y="3068638"/>
          <p14:tracePt t="16634" x="8229600" y="3062288"/>
          <p14:tracePt t="16641" x="8223250" y="3062288"/>
          <p14:tracePt t="16649" x="8216900" y="3055938"/>
          <p14:tracePt t="16659" x="8205788" y="3049588"/>
          <p14:tracePt t="16663" x="8199438" y="3044825"/>
          <p14:tracePt t="16669" x="8199438" y="3038475"/>
          <p14:tracePt t="16676" x="8186738" y="3032125"/>
          <p14:tracePt t="16683" x="8180388" y="3032125"/>
          <p14:tracePt t="16691" x="8175625" y="3032125"/>
          <p14:tracePt t="16698" x="8169275" y="3032125"/>
          <p14:tracePt t="16705" x="8162925" y="3032125"/>
          <p14:tracePt t="16713" x="8156575" y="3032125"/>
          <p14:tracePt t="16723" x="8151813" y="3032125"/>
          <p14:tracePt t="16727" x="8145463" y="3032125"/>
          <p14:tracePt t="16734" x="8139113" y="3032125"/>
          <p14:tracePt t="16748" x="8128000" y="3032125"/>
          <p14:tracePt t="16757" x="8121650" y="3032125"/>
          <p14:tracePt t="16762" x="8108950" y="3032125"/>
          <p14:tracePt t="16777" x="8097838" y="3038475"/>
          <p14:tracePt t="16783" x="8085138" y="3044825"/>
          <p14:tracePt t="16793" x="8078788" y="3049588"/>
          <p14:tracePt t="16800" x="8067675" y="3049588"/>
          <p14:tracePt t="16806" x="8067675" y="3055938"/>
          <p14:tracePt t="16814" x="8054975" y="3062288"/>
          <p14:tracePt t="16824" x="8050213" y="3062288"/>
          <p14:tracePt t="16827" x="8037513" y="3068638"/>
          <p14:tracePt t="16834" x="8026400" y="3073400"/>
          <p14:tracePt t="16850" x="8020050" y="3086100"/>
          <p14:tracePt t="16857" x="8013700" y="3092450"/>
          <p14:tracePt t="16862" x="8007350" y="3098800"/>
          <p14:tracePt t="16871" x="7996238" y="3109913"/>
          <p14:tracePt t="16885" x="7983538" y="3122613"/>
          <p14:tracePt t="16891" x="7977188" y="3122613"/>
          <p14:tracePt t="16900" x="7972425" y="3127375"/>
          <p14:tracePt t="16906" x="7966075" y="3140075"/>
          <p14:tracePt t="16914" x="7966075" y="3151188"/>
          <p14:tracePt t="16923" x="7959725" y="3151188"/>
          <p14:tracePt t="16928" x="7953375" y="3163888"/>
          <p14:tracePt t="16937" x="7948613" y="3163888"/>
          <p14:tracePt t="16942" x="7948613" y="3170238"/>
          <p14:tracePt t="16950" x="7942263" y="3181350"/>
          <p14:tracePt t="16957" x="7935913" y="3187700"/>
          <p14:tracePt t="16970" x="7935913" y="3194050"/>
          <p14:tracePt t="16978" x="7935913" y="3205163"/>
          <p14:tracePt t="16993" x="7935913" y="3217863"/>
          <p14:tracePt t="17001" x="7935913" y="3224213"/>
          <p14:tracePt t="17014" x="7935913" y="3228975"/>
          <p14:tracePt t="17022" x="7935913" y="3235325"/>
          <p14:tracePt t="17028" x="7935913" y="3241675"/>
          <p14:tracePt t="17035" x="7935913" y="3248025"/>
          <p14:tracePt t="17042" x="7935913" y="3252788"/>
          <p14:tracePt t="17050" x="7942263" y="3259138"/>
          <p14:tracePt t="17057" x="7948613" y="3271838"/>
          <p14:tracePt t="17065" x="7953375" y="3282950"/>
          <p14:tracePt t="17071" x="7966075" y="3289300"/>
          <p14:tracePt t="17080" x="7972425" y="3289300"/>
          <p14:tracePt t="17089" x="7983538" y="3295650"/>
          <p14:tracePt t="17092" x="8007350" y="3313113"/>
          <p14:tracePt t="17100" x="8013700" y="3313113"/>
          <p14:tracePt t="17107" x="8026400" y="3319463"/>
          <p14:tracePt t="17115" x="8054975" y="3319463"/>
          <p14:tracePt t="17122" x="8074025" y="3319463"/>
          <p14:tracePt t="17128" x="8091488" y="3319463"/>
          <p14:tracePt t="17135" x="8115300" y="3319463"/>
          <p14:tracePt t="17142" x="8132763" y="3319463"/>
          <p14:tracePt t="17150" x="8145463" y="3319463"/>
          <p14:tracePt t="17157" x="8162925" y="3313113"/>
          <p14:tracePt t="17164" x="8180388" y="3306763"/>
          <p14:tracePt t="17171" x="8193088" y="3306763"/>
          <p14:tracePt t="17179" x="8205788" y="3295650"/>
          <p14:tracePt t="17189" x="8223250" y="3295650"/>
          <p14:tracePt t="17192" x="8223250" y="3282950"/>
          <p14:tracePt t="17200" x="8229600" y="3282950"/>
          <p14:tracePt t="17217" x="8253413" y="3271838"/>
          <p14:tracePt t="17223" x="8258175" y="3259138"/>
          <p14:tracePt t="17229" x="8264525" y="3252788"/>
          <p14:tracePt t="17237" x="8270875" y="3241675"/>
          <p14:tracePt t="17243" x="8277225" y="3228975"/>
          <p14:tracePt t="17255" x="8283575" y="3211513"/>
          <p14:tracePt t="17258" x="8294688" y="3194050"/>
          <p14:tracePt t="17265" x="8301038" y="3170238"/>
          <p14:tracePt t="17273" x="8301038" y="3151188"/>
          <p14:tracePt t="17279" x="8301038" y="3140075"/>
          <p14:tracePt t="17287" x="8301038" y="3122613"/>
          <p14:tracePt t="17294" x="8301038" y="3098800"/>
          <p14:tracePt t="17300" x="8301038" y="3086100"/>
          <p14:tracePt t="17308" x="8301038" y="3073400"/>
          <p14:tracePt t="17314" x="8294688" y="3062288"/>
          <p14:tracePt t="17322" x="8288338" y="3049588"/>
          <p14:tracePt t="17335" x="8277225" y="3044825"/>
          <p14:tracePt t="17343" x="8270875" y="3032125"/>
          <p14:tracePt t="17354" x="8264525" y="3025775"/>
          <p14:tracePt t="17357" x="8258175" y="3014663"/>
          <p14:tracePt t="17365" x="8247063" y="3001963"/>
          <p14:tracePt t="17371" x="8229600" y="2995613"/>
          <p14:tracePt t="17379" x="8223250" y="2995613"/>
          <p14:tracePt t="17386" x="8210550" y="2990850"/>
          <p14:tracePt t="17394" x="8186738" y="2978150"/>
          <p14:tracePt t="17408" x="8169275" y="2971800"/>
          <p14:tracePt t="17419" x="8151813" y="2971800"/>
          <p14:tracePt t="17423" x="8132763" y="2967038"/>
          <p14:tracePt t="17429" x="8115300" y="2967038"/>
          <p14:tracePt t="17437" x="8097838" y="2967038"/>
          <p14:tracePt t="17444" x="8085138" y="2967038"/>
          <p14:tracePt t="17454" x="8067675" y="2967038"/>
          <p14:tracePt t="17459" x="8050213" y="2967038"/>
          <p14:tracePt t="17466" x="8037513" y="2967038"/>
          <p14:tracePt t="17473" x="8026400" y="2967038"/>
          <p14:tracePt t="17480" x="8007350" y="2971800"/>
          <p14:tracePt t="17488" x="8001000" y="2971800"/>
          <p14:tracePt t="17495" x="7996238" y="2971800"/>
          <p14:tracePt t="17501" x="7977188" y="2984500"/>
          <p14:tracePt t="17509" x="7966075" y="2990850"/>
          <p14:tracePt t="17520" x="7948613" y="3001963"/>
          <p14:tracePt t="17523" x="7935913" y="3014663"/>
          <p14:tracePt t="17530" x="7923213" y="3025775"/>
          <p14:tracePt t="17537" x="7918450" y="3032125"/>
          <p14:tracePt t="17544" x="7899400" y="3049588"/>
          <p14:tracePt t="17552" x="7899400" y="3068638"/>
          <p14:tracePt t="17559" x="7888288" y="3073400"/>
          <p14:tracePt t="17567" x="7881938" y="3092450"/>
          <p14:tracePt t="17573" x="7875588" y="3103563"/>
          <p14:tracePt t="17581" x="7870825" y="3122613"/>
          <p14:tracePt t="17590" x="7870825" y="3140075"/>
          <p14:tracePt t="17594" x="7870825" y="3151188"/>
          <p14:tracePt t="17603" x="7870825" y="3170238"/>
          <p14:tracePt t="17609" x="7870825" y="3187700"/>
          <p14:tracePt t="17618" x="7881938" y="3211513"/>
          <p14:tracePt t="17623" x="7888288" y="3228975"/>
          <p14:tracePt t="17630" x="7905750" y="3259138"/>
          <p14:tracePt t="17637" x="7929563" y="3289300"/>
          <p14:tracePt t="17644" x="7959725" y="3325813"/>
          <p14:tracePt t="17653" x="7977188" y="3336925"/>
          <p14:tracePt t="17659" x="7996238" y="3360738"/>
          <p14:tracePt t="17667" x="8037513" y="3384550"/>
          <p14:tracePt t="17674" x="8067675" y="3397250"/>
          <p14:tracePt t="17683" x="8085138" y="3408363"/>
          <p14:tracePt t="17688" x="8104188" y="3414713"/>
          <p14:tracePt t="17694" x="8121650" y="3427413"/>
          <p14:tracePt t="17703" x="8132763" y="3427413"/>
          <p14:tracePt t="17709" x="8132763" y="3433763"/>
          <p14:tracePt t="17720" x="8145463" y="3438525"/>
          <p14:tracePt t="17724" x="8156575" y="3438525"/>
          <p14:tracePt t="17730" x="8156575" y="3444875"/>
          <p14:tracePt t="17738" x="8169275" y="3444875"/>
          <p14:tracePt t="17745" x="8175625" y="3444875"/>
          <p14:tracePt t="17753" x="8180388" y="3444875"/>
          <p14:tracePt t="17759" x="8186738" y="3444875"/>
          <p14:tracePt t="17767" x="8199438" y="3438525"/>
          <p14:tracePt t="17773" x="8216900" y="3433763"/>
          <p14:tracePt t="17785" x="8234363" y="3421063"/>
          <p14:tracePt t="17788" x="8253413" y="3397250"/>
          <p14:tracePt t="17795" x="8270875" y="3379788"/>
          <p14:tracePt t="17804" x="8318500" y="3295650"/>
          <p14:tracePt t="17810" x="8355013" y="3235325"/>
          <p14:tracePt t="17818" x="8372475" y="3157538"/>
          <p14:tracePt t="17824" x="8378825" y="3109913"/>
          <p14:tracePt t="17831" x="8389938" y="3049588"/>
          <p14:tracePt t="17838" x="8389938" y="3008313"/>
          <p14:tracePt t="17845" x="8389938" y="2990850"/>
          <p14:tracePt t="17854" x="8389938" y="2971800"/>
          <p14:tracePt t="17860" x="8385175" y="2960688"/>
          <p14:tracePt t="17867" x="8385175" y="2954338"/>
          <p14:tracePt t="17873" x="8372475" y="2943225"/>
          <p14:tracePt t="17884" x="8366125" y="2930525"/>
          <p14:tracePt t="17890" x="8361363" y="2930525"/>
          <p14:tracePt t="17896" x="8348663" y="2919413"/>
          <p14:tracePt t="17903" x="8335963" y="2913063"/>
          <p14:tracePt t="17910" x="8318500" y="2906713"/>
          <p14:tracePt t="17919" x="8301038" y="2900363"/>
          <p14:tracePt t="17925" x="8277225" y="2889250"/>
          <p14:tracePt t="17932" x="8258175" y="2889250"/>
          <p14:tracePt t="17938" x="8210550" y="2876550"/>
          <p14:tracePt t="17945" x="8156575" y="2876550"/>
          <p14:tracePt t="17954" x="8104188" y="2876550"/>
          <p14:tracePt t="17960" x="8054975" y="2876550"/>
          <p14:tracePt t="17967" x="8007350" y="2882900"/>
          <p14:tracePt t="17974" x="7972425" y="2882900"/>
          <p14:tracePt t="17985" x="7935913" y="2894013"/>
          <p14:tracePt t="17988" x="7918450" y="2900363"/>
          <p14:tracePt t="17997" x="7894638" y="2913063"/>
          <p14:tracePt t="18003" x="7881938" y="2919413"/>
          <p14:tracePt t="18011" x="7870825" y="2924175"/>
          <p14:tracePt t="18020" x="7851775" y="2936875"/>
          <p14:tracePt t="18024" x="7840663" y="2943225"/>
          <p14:tracePt t="18032" x="7834313" y="2960688"/>
          <p14:tracePt t="18040" x="7821613" y="2971800"/>
          <p14:tracePt t="18050" x="7816850" y="2984500"/>
          <p14:tracePt t="18053" x="7810500" y="2995613"/>
          <p14:tracePt t="18061" x="7810500" y="3014663"/>
          <p14:tracePt t="18067" x="7804150" y="3025775"/>
          <p14:tracePt t="18075" x="7804150" y="3049588"/>
          <p14:tracePt t="18085" x="7804150" y="3079750"/>
          <p14:tracePt t="18089" x="7804150" y="3103563"/>
          <p14:tracePt t="18097" x="7804150" y="3140075"/>
          <p14:tracePt t="18103" x="7804150" y="3163888"/>
          <p14:tracePt t="18111" x="7810500" y="3194050"/>
          <p14:tracePt t="18117" x="7821613" y="3224213"/>
          <p14:tracePt t="18125" x="7827963" y="3248025"/>
          <p14:tracePt t="18133" x="7840663" y="3259138"/>
          <p14:tracePt t="18139" x="7851775" y="3289300"/>
          <p14:tracePt t="18150" x="7864475" y="3302000"/>
          <p14:tracePt t="18154" x="7875588" y="3319463"/>
          <p14:tracePt t="18160" x="7881938" y="3330575"/>
          <p14:tracePt t="18167" x="7894638" y="3343275"/>
          <p14:tracePt t="18175" x="7912100" y="3355975"/>
          <p14:tracePt t="18184" x="7929563" y="3367088"/>
          <p14:tracePt t="18190" x="7948613" y="3379788"/>
          <p14:tracePt t="18196" x="7959725" y="3384550"/>
          <p14:tracePt t="18205" x="7977188" y="3390900"/>
          <p14:tracePt t="18215" x="7996238" y="3397250"/>
          <p14:tracePt t="18219" x="8013700" y="3403600"/>
          <p14:tracePt t="18225" x="8037513" y="3408363"/>
          <p14:tracePt t="18233" x="8054975" y="3408363"/>
          <p14:tracePt t="18240" x="8061325" y="3408363"/>
          <p14:tracePt t="18250" x="8078788" y="3408363"/>
          <p14:tracePt t="18255" x="8091488" y="3408363"/>
          <p14:tracePt t="18261" x="8104188" y="3408363"/>
          <p14:tracePt t="18267" x="8104188" y="3403600"/>
          <p14:tracePt t="18276" x="8115300" y="3403600"/>
          <p14:tracePt t="18286" x="8121650" y="3403600"/>
          <p14:tracePt t="18289" x="8132763" y="3397250"/>
          <p14:tracePt t="18297" x="8132763" y="3390900"/>
          <p14:tracePt t="18304" x="8145463" y="3379788"/>
          <p14:tracePt t="18316" x="8169275" y="3355975"/>
          <p14:tracePt t="18319" x="8180388" y="3343275"/>
          <p14:tracePt t="18326" x="8199438" y="3313113"/>
          <p14:tracePt t="18333" x="8205788" y="3295650"/>
          <p14:tracePt t="18341" x="8216900" y="3282950"/>
          <p14:tracePt t="18350" x="8223250" y="3265488"/>
          <p14:tracePt t="18354" x="8223250" y="3252788"/>
          <p14:tracePt t="18362" x="8229600" y="3241675"/>
          <p14:tracePt t="18369" x="8234363" y="3228975"/>
          <p14:tracePt t="18379" x="8234363" y="3217863"/>
          <p14:tracePt t="18390" x="8234363" y="3205163"/>
          <p14:tracePt t="18397" x="8234363" y="3194050"/>
          <p14:tracePt t="18404" x="8234363" y="3187700"/>
          <p14:tracePt t="18414" x="8234363" y="3181350"/>
          <p14:tracePt t="18418" x="8234363" y="3176588"/>
          <p14:tracePt t="18427" x="8229600" y="3163888"/>
          <p14:tracePt t="18433" x="8216900" y="3151188"/>
          <p14:tracePt t="18441" x="8210550" y="3146425"/>
          <p14:tracePt t="18449" x="8199438" y="3133725"/>
          <p14:tracePt t="18456" x="8193088" y="3133725"/>
          <p14:tracePt t="18462" x="8180388" y="3122613"/>
          <p14:tracePt t="18470" x="8175625" y="3122613"/>
          <p14:tracePt t="18479" x="8162925" y="3109913"/>
          <p14:tracePt t="18482" x="8151813" y="3103563"/>
          <p14:tracePt t="18490" x="8139113" y="3098800"/>
          <p14:tracePt t="18498" x="8121650" y="3092450"/>
          <p14:tracePt t="18505" x="8108950" y="3092450"/>
          <p14:tracePt t="18514" x="8097838" y="3086100"/>
          <p14:tracePt t="18521" x="8091488" y="3086100"/>
          <p14:tracePt t="18526" x="8085138" y="3079750"/>
          <p14:tracePt t="18534" x="8074025" y="3079750"/>
          <p14:tracePt t="18541" x="8067675" y="3079750"/>
          <p14:tracePt t="18549" x="8054975" y="3073400"/>
          <p14:tracePt t="18555" x="8050213" y="3068638"/>
          <p14:tracePt t="18569" x="8037513" y="3068638"/>
          <p14:tracePt t="18584" x="8026400" y="3068638"/>
          <p14:tracePt t="18591" x="8020050" y="3068638"/>
          <p14:tracePt t="18606" x="8013700" y="3068638"/>
          <p14:tracePt t="18620" x="8007350" y="3068638"/>
          <p14:tracePt t="18627" x="8001000" y="3068638"/>
          <p14:tracePt t="18644" x="7996238" y="3068638"/>
          <p14:tracePt t="18680" x="7989888" y="3068638"/>
          <p14:tracePt t="18698" x="7983538" y="3068638"/>
          <p14:tracePt t="18772" x="7977188" y="3068638"/>
          <p14:tracePt t="18818" x="7972425" y="3068638"/>
          <p14:tracePt t="18848" x="7966075" y="3068638"/>
          <p14:tracePt t="18852" x="7966075" y="3073400"/>
          <p14:tracePt t="18855" x="7959725" y="3079750"/>
          <p14:tracePt t="18864" x="7959725" y="3086100"/>
          <p14:tracePt t="18870" x="7948613" y="3092450"/>
          <p14:tracePt t="18878" x="7942263" y="3109913"/>
          <p14:tracePt t="18884" x="7935913" y="3133725"/>
          <p14:tracePt t="18893" x="7929563" y="3140075"/>
          <p14:tracePt t="18913" x="7912100" y="3181350"/>
          <p14:tracePt t="18918" x="7905750" y="3200400"/>
          <p14:tracePt t="18923" x="7905750" y="3224213"/>
          <p14:tracePt t="18929" x="7899400" y="3228975"/>
          <p14:tracePt t="18933" x="7899400" y="3241675"/>
          <p14:tracePt t="18943" x="7899400" y="3259138"/>
          <p14:tracePt t="18949" x="7899400" y="3271838"/>
          <p14:tracePt t="18956" x="7899400" y="3282950"/>
          <p14:tracePt t="18964" x="7899400" y="3289300"/>
          <p14:tracePt t="18970" x="7899400" y="3295650"/>
          <p14:tracePt t="18977" x="7899400" y="3302000"/>
          <p14:tracePt t="18984" x="7899400" y="3306763"/>
          <p14:tracePt t="18992" x="7912100" y="3319463"/>
          <p14:tracePt t="19000" x="7918450" y="3325813"/>
          <p14:tracePt t="19006" x="7923213" y="3330575"/>
          <p14:tracePt t="19013" x="7935913" y="3343275"/>
          <p14:tracePt t="19020" x="7966075" y="3343275"/>
          <p14:tracePt t="19028" x="7983538" y="3360738"/>
          <p14:tracePt t="19035" x="8001000" y="3367088"/>
          <p14:tracePt t="19046" x="8026400" y="3379788"/>
          <p14:tracePt t="19054" x="8043863" y="3384550"/>
          <p14:tracePt t="19056" x="8074025" y="3384550"/>
          <p14:tracePt t="19063" x="8091488" y="3390900"/>
          <p14:tracePt t="19071" x="8104188" y="3397250"/>
          <p14:tracePt t="19078" x="8108950" y="3397250"/>
          <p14:tracePt t="19085" x="8121650" y="3397250"/>
          <p14:tracePt t="19092" x="8139113" y="3397250"/>
          <p14:tracePt t="19100" x="8151813" y="3397250"/>
          <p14:tracePt t="19115" x="8180388" y="3397250"/>
          <p14:tracePt t="19123" x="8186738" y="3397250"/>
          <p14:tracePt t="19129" x="8199438" y="3397250"/>
          <p14:tracePt t="19137" x="8216900" y="3397250"/>
          <p14:tracePt t="19147" x="8229600" y="3390900"/>
          <p14:tracePt t="19152" x="8240713" y="3384550"/>
          <p14:tracePt t="19158" x="8253413" y="3373438"/>
          <p14:tracePt t="19165" x="8264525" y="3373438"/>
          <p14:tracePt t="19171" x="8270875" y="3355975"/>
          <p14:tracePt t="19177" x="8288338" y="3349625"/>
          <p14:tracePt t="19186" x="8301038" y="3343275"/>
          <p14:tracePt t="19193" x="8312150" y="3313113"/>
          <p14:tracePt t="19200" x="8331200" y="3295650"/>
          <p14:tracePt t="19209" x="8348663" y="3278188"/>
          <p14:tracePt t="19215" x="8361363" y="3241675"/>
          <p14:tracePt t="19222" x="8372475" y="3211513"/>
          <p14:tracePt t="19229" x="8378825" y="3170238"/>
          <p14:tracePt t="19236" x="8389938" y="3151188"/>
          <p14:tracePt t="19242" x="8389938" y="3116263"/>
          <p14:tracePt t="19250" x="8396288" y="3092450"/>
          <p14:tracePt t="19257" x="8396288" y="3079750"/>
          <p14:tracePt t="19265" x="8396288" y="3055938"/>
          <p14:tracePt t="19272" x="8389938" y="3044825"/>
          <p14:tracePt t="19279" x="8389938" y="3025775"/>
          <p14:tracePt t="19286" x="8385175" y="3014663"/>
          <p14:tracePt t="19293" x="8372475" y="3001963"/>
          <p14:tracePt t="19300" x="8372475" y="2995613"/>
          <p14:tracePt t="19310" x="8361363" y="2978150"/>
          <p14:tracePt t="19316" x="8348663" y="2967038"/>
          <p14:tracePt t="19323" x="8342313" y="2960688"/>
          <p14:tracePt t="19330" x="8318500" y="2947988"/>
          <p14:tracePt t="19337" x="8312150" y="2947988"/>
          <p14:tracePt t="19344" x="8294688" y="2936875"/>
          <p14:tracePt t="19350" x="8283575" y="2936875"/>
          <p14:tracePt t="19359" x="8277225" y="2924175"/>
          <p14:tracePt t="19366" x="8253413" y="2924175"/>
          <p14:tracePt t="19375" x="8240713" y="2924175"/>
          <p14:tracePt t="19379" x="8229600" y="2919413"/>
          <p14:tracePt t="19386" x="8216900" y="2919413"/>
          <p14:tracePt t="19394" x="8199438" y="2919413"/>
          <p14:tracePt t="19401" x="8186738" y="2919413"/>
          <p14:tracePt t="19409" x="8180388" y="2919413"/>
          <p14:tracePt t="19418" x="8175625" y="2919413"/>
          <p14:tracePt t="19424" x="8162925" y="2919413"/>
          <p14:tracePt t="19432" x="8156575" y="2919413"/>
          <p14:tracePt t="19443" x="8139113" y="2919413"/>
          <p14:tracePt t="19453" x="8128000" y="2924175"/>
          <p14:tracePt t="19459" x="8108950" y="2930525"/>
          <p14:tracePt t="19469" x="8097838" y="2936875"/>
          <p14:tracePt t="19479" x="8074025" y="2960688"/>
          <p14:tracePt t="19489" x="8061325" y="2971800"/>
          <p14:tracePt t="19493" x="8050213" y="2984500"/>
          <p14:tracePt t="19502" x="8037513" y="2995613"/>
          <p14:tracePt t="19507" x="8031163" y="3014663"/>
          <p14:tracePt t="19517" x="8007350" y="3038475"/>
          <p14:tracePt t="19523" x="7996238" y="3068638"/>
          <p14:tracePt t="19531" x="7983538" y="3092450"/>
          <p14:tracePt t="19541" x="7977188" y="3122613"/>
          <p14:tracePt t="19543" x="7972425" y="3140075"/>
          <p14:tracePt t="19551" x="7959725" y="3157538"/>
          <p14:tracePt t="19559" x="7959725" y="3181350"/>
          <p14:tracePt t="19566" x="7953375" y="3200400"/>
          <p14:tracePt t="19575" x="7953375" y="3211513"/>
          <p14:tracePt t="19581" x="7953375" y="3224213"/>
          <p14:tracePt t="19588" x="7948613" y="3241675"/>
          <p14:tracePt t="19594" x="7948613" y="3248025"/>
          <p14:tracePt t="19603" x="7948613" y="3252788"/>
          <p14:tracePt t="19609" x="7948613" y="3259138"/>
          <p14:tracePt t="19616" x="7948613" y="3271838"/>
          <p14:tracePt t="19623" x="7948613" y="3278188"/>
          <p14:tracePt t="19642" x="7948613" y="3289300"/>
          <p14:tracePt t="19646" x="7948613" y="3295650"/>
          <p14:tracePt t="19653" x="7948613" y="3302000"/>
          <p14:tracePt t="19659" x="7948613" y="3306763"/>
          <p14:tracePt t="19667" x="7953375" y="3313113"/>
          <p14:tracePt t="19678" x="7959725" y="3319463"/>
          <p14:tracePt t="19680" x="7966075" y="3330575"/>
          <p14:tracePt t="19688" x="7977188" y="3336925"/>
          <p14:tracePt t="19695" x="7996238" y="3355975"/>
          <p14:tracePt t="19707" x="8007350" y="3355975"/>
          <p14:tracePt t="19710" x="8020050" y="3367088"/>
          <p14:tracePt t="19716" x="8037513" y="3373438"/>
          <p14:tracePt t="19723" x="8050213" y="3379788"/>
          <p14:tracePt t="19731" x="8061325" y="3384550"/>
          <p14:tracePt t="19740" x="8067675" y="3390900"/>
          <p14:tracePt t="19745" x="8078788" y="3390900"/>
          <p14:tracePt t="19754" x="8097838" y="3390900"/>
          <p14:tracePt t="19760" x="8115300" y="3390900"/>
          <p14:tracePt t="19768" x="8128000" y="3390900"/>
          <p14:tracePt t="19775" x="8151813" y="3390900"/>
          <p14:tracePt t="19781" x="8169275" y="3384550"/>
          <p14:tracePt t="19788" x="8193088" y="3379788"/>
          <p14:tracePt t="19795" x="8210550" y="3360738"/>
          <p14:tracePt t="19805" x="8229600" y="3355975"/>
          <p14:tracePt t="19809" x="8240713" y="3343275"/>
          <p14:tracePt t="19817" x="8277225" y="3313113"/>
          <p14:tracePt t="19824" x="8301038" y="3282950"/>
          <p14:tracePt t="19832" x="8318500" y="3265488"/>
          <p14:tracePt t="19840" x="8342313" y="3224213"/>
          <p14:tracePt t="19846" x="8361363" y="3194050"/>
          <p14:tracePt t="19854" x="8372475" y="3157538"/>
          <p14:tracePt t="19861" x="8378825" y="3140075"/>
          <p14:tracePt t="19868" x="8385175" y="3103563"/>
          <p14:tracePt t="19873" x="8385175" y="3086100"/>
          <p14:tracePt t="19882" x="8385175" y="3049588"/>
          <p14:tracePt t="19889" x="8378825" y="3032125"/>
          <p14:tracePt t="19896" x="8372475" y="3014663"/>
          <p14:tracePt t="19906" x="8355013" y="2990850"/>
          <p14:tracePt t="19908" x="8342313" y="2971800"/>
          <p14:tracePt t="19917" x="8324850" y="2954338"/>
          <p14:tracePt t="19939" x="8307388" y="2924175"/>
          <p14:tracePt t="19945" x="8294688" y="2919413"/>
          <p14:tracePt t="19954" x="8283575" y="2913063"/>
          <p14:tracePt t="19960" x="8270875" y="2906713"/>
          <p14:tracePt t="19968" x="8264525" y="2906713"/>
          <p14:tracePt t="19975" x="8253413" y="2906713"/>
          <p14:tracePt t="19984" x="8247063" y="2906713"/>
          <p14:tracePt t="19990" x="8234363" y="2906713"/>
          <p14:tracePt t="19997" x="8216900" y="2906713"/>
          <p14:tracePt t="20004" x="8205788" y="2906713"/>
          <p14:tracePt t="20011" x="8186738" y="2906713"/>
          <p14:tracePt t="20017" x="8175625" y="2906713"/>
          <p14:tracePt t="20025" x="8151813" y="2913063"/>
          <p14:tracePt t="20034" x="8132763" y="2919413"/>
          <p14:tracePt t="20040" x="8115300" y="2930525"/>
          <p14:tracePt t="20046" x="8097838" y="2943225"/>
          <p14:tracePt t="20054" x="8078788" y="2947988"/>
          <p14:tracePt t="20061" x="8050213" y="2967038"/>
          <p14:tracePt t="20067" x="8031163" y="2990850"/>
          <p14:tracePt t="20074" x="8013700" y="3008313"/>
          <p14:tracePt t="20083" x="7989888" y="3038475"/>
          <p14:tracePt t="20090" x="7977188" y="3062288"/>
          <p14:tracePt t="20097" x="7959725" y="3092450"/>
          <p14:tracePt t="20106" x="7948613" y="3122613"/>
          <p14:tracePt t="20112" x="7942263" y="3146425"/>
          <p14:tracePt t="20117" x="7935913" y="3170238"/>
          <p14:tracePt t="20125" x="7935913" y="3187700"/>
          <p14:tracePt t="20138" x="7935913" y="3228975"/>
          <p14:tracePt t="20146" x="7935913" y="3248025"/>
          <p14:tracePt t="20154" x="7935913" y="3259138"/>
          <p14:tracePt t="20162" x="7935913" y="3271838"/>
          <p14:tracePt t="20170" x="7935913" y="3289300"/>
          <p14:tracePt t="20175" x="7942263" y="3302000"/>
          <p14:tracePt t="20183" x="7948613" y="3319463"/>
          <p14:tracePt t="20190" x="7953375" y="3330575"/>
          <p14:tracePt t="20198" x="7966075" y="3343275"/>
          <p14:tracePt t="20207" x="7977188" y="3360738"/>
          <p14:tracePt t="20211" x="7989888" y="3373438"/>
          <p14:tracePt t="20220" x="8001000" y="3384550"/>
          <p14:tracePt t="20226" x="8013700" y="3390900"/>
          <p14:tracePt t="20238" x="8026400" y="3403600"/>
          <p14:tracePt t="20239" x="8043863" y="3408363"/>
          <p14:tracePt t="20248" x="8054975" y="3421063"/>
          <p14:tracePt t="20255" x="8067675" y="3421063"/>
          <p14:tracePt t="20262" x="8074025" y="3421063"/>
          <p14:tracePt t="20272" x="8085138" y="3427413"/>
          <p14:tracePt t="20276" x="8097838" y="3427413"/>
          <p14:tracePt t="20283" x="8104188" y="3427413"/>
          <p14:tracePt t="20290" x="8121650" y="3427413"/>
          <p14:tracePt t="20297" x="8139113" y="3427413"/>
          <p14:tracePt t="20305" x="8156575" y="3421063"/>
          <p14:tracePt t="20312" x="8169275" y="3408363"/>
          <p14:tracePt t="20319" x="8186738" y="3397250"/>
          <p14:tracePt t="20326" x="8205788" y="3390900"/>
          <p14:tracePt t="20333" x="8216900" y="3373438"/>
          <p14:tracePt t="20341" x="8229600" y="3367088"/>
          <p14:tracePt t="20348" x="8247063" y="3355975"/>
          <p14:tracePt t="20354" x="8258175" y="3330575"/>
          <p14:tracePt t="20362" x="8264525" y="3325813"/>
          <p14:tracePt t="20370" x="8277225" y="3302000"/>
          <p14:tracePt t="20376" x="8283575" y="3289300"/>
          <p14:tracePt t="20383" x="8288338" y="3282950"/>
          <p14:tracePt t="20391" x="8294688" y="3271838"/>
          <p14:tracePt t="20397" x="8294688" y="3259138"/>
          <p14:tracePt t="20406" x="8301038" y="3241675"/>
          <p14:tracePt t="20411" x="8301038" y="3228975"/>
          <p14:tracePt t="20419" x="8301038" y="3217863"/>
          <p14:tracePt t="20426" x="8301038" y="3211513"/>
          <p14:tracePt t="20436" x="8301038" y="3205163"/>
          <p14:tracePt t="20440" x="8294688" y="3194050"/>
          <p14:tracePt t="20448" x="8283575" y="3181350"/>
          <p14:tracePt t="20457" x="8270875" y="3163888"/>
          <p14:tracePt t="20462" x="8253413" y="3146425"/>
          <p14:tracePt t="20469" x="8240713" y="3127375"/>
          <p14:tracePt t="20477" x="8223250" y="3122613"/>
          <p14:tracePt t="20483" x="8193088" y="3109913"/>
          <p14:tracePt t="20491" x="8186738" y="3109913"/>
          <p14:tracePt t="20502" x="8156575" y="3103563"/>
          <p14:tracePt t="20505" x="8139113" y="3098800"/>
          <p14:tracePt t="20512" x="8121650" y="3098800"/>
          <p14:tracePt t="20519" x="8108950" y="3098800"/>
          <p14:tracePt t="20526" x="8091488" y="3098800"/>
          <p14:tracePt t="20536" x="8085138" y="3098800"/>
          <p14:tracePt t="20541" x="8074025" y="3098800"/>
          <p14:tracePt t="20550" x="8054975" y="3103563"/>
          <p14:tracePt t="20556" x="8050213" y="3109913"/>
          <p14:tracePt t="20563" x="8031163" y="3116263"/>
          <p14:tracePt t="20569" x="8026400" y="3116263"/>
          <p14:tracePt t="20577" x="8007350" y="3133725"/>
          <p14:tracePt t="20583" x="8007350" y="3140075"/>
          <p14:tracePt t="20591" x="7996238" y="3157538"/>
          <p14:tracePt t="20602" x="7989888" y="3176588"/>
          <p14:tracePt t="20605" x="7983538" y="3181350"/>
          <p14:tracePt t="20612" x="7977188" y="3194050"/>
          <p14:tracePt t="20620" x="7972425" y="3217863"/>
          <p14:tracePt t="20629" x="7966075" y="3224213"/>
          <p14:tracePt t="20635" x="7966075" y="3235325"/>
          <p14:tracePt t="20641" x="7959725" y="3252788"/>
          <p14:tracePt t="20650" x="7959725" y="3265488"/>
          <p14:tracePt t="20656" x="7959725" y="3278188"/>
          <p14:tracePt t="20667" x="7959725" y="3282950"/>
          <p14:tracePt t="20670" x="7959725" y="3289300"/>
          <p14:tracePt t="20677" x="7959725" y="3302000"/>
          <p14:tracePt t="20683" x="7966075" y="3306763"/>
          <p14:tracePt t="20694" x="7966075" y="3319463"/>
          <p14:tracePt t="20701" x="7977188" y="3325813"/>
          <p14:tracePt t="20705" x="7989888" y="3336925"/>
          <p14:tracePt t="20712" x="8007350" y="3336925"/>
          <p14:tracePt t="20720" x="8026400" y="3349625"/>
          <p14:tracePt t="20726" x="8050213" y="3349625"/>
          <p14:tracePt t="20733" x="8067675" y="3349625"/>
          <p14:tracePt t="20741" x="8091488" y="3349625"/>
          <p14:tracePt t="20751" x="8121650" y="3349625"/>
          <p14:tracePt t="20757" x="8145463" y="3349625"/>
          <p14:tracePt t="20766" x="8162925" y="3349625"/>
          <p14:tracePt t="20770" x="8180388" y="3349625"/>
          <p14:tracePt t="20777" x="8199438" y="3349625"/>
          <p14:tracePt t="20783" x="8210550" y="3336925"/>
          <p14:tracePt t="20791" x="8229600" y="3336925"/>
          <p14:tracePt t="20802" x="8240713" y="3325813"/>
          <p14:tracePt t="20805" x="8258175" y="3319463"/>
          <p14:tracePt t="20815" x="8270875" y="3306763"/>
          <p14:tracePt t="20822" x="8294688" y="3282950"/>
          <p14:tracePt t="20829" x="8312150" y="3265488"/>
          <p14:tracePt t="20836" x="8331200" y="3248025"/>
          <p14:tracePt t="20844" x="8355013" y="3211513"/>
          <p14:tracePt t="20851" x="8389938" y="3140075"/>
          <p14:tracePt t="20856" x="8413750" y="3086100"/>
          <p14:tracePt t="20866" x="8432800" y="3008313"/>
          <p14:tracePt t="20871" x="8437563" y="2930525"/>
          <p14:tracePt t="20877" x="8437563" y="2841625"/>
          <p14:tracePt t="20885" x="8437563" y="2781300"/>
          <p14:tracePt t="20891" x="8426450" y="2714625"/>
          <p14:tracePt t="20898" x="8408988" y="2636838"/>
          <p14:tracePt t="20907" x="8396288" y="2595563"/>
          <p14:tracePt t="20919" x="8372475" y="2535238"/>
          <p14:tracePt t="20923" x="8355013" y="2511425"/>
          <p14:tracePt t="20928" x="8331200" y="2470150"/>
          <p14:tracePt t="20934" x="8318500" y="2457450"/>
          <p14:tracePt t="20942" x="8312150" y="2446338"/>
          <p14:tracePt t="20949" x="8301038" y="2433638"/>
          <p14:tracePt t="20957" x="8288338" y="2422525"/>
          <p14:tracePt t="20969" x="8288338" y="2416175"/>
          <p14:tracePt t="20975" x="8277225" y="2409825"/>
          <p14:tracePt t="20979" x="8270875" y="2409825"/>
          <p14:tracePt t="20989" x="8264525" y="2405063"/>
          <p14:tracePt t="20994" x="8258175" y="2398713"/>
          <p14:tracePt t="21005" x="8258175" y="2392363"/>
          <p14:tracePt t="21009" x="8247063" y="2392363"/>
          <p14:tracePt t="21014" x="8240713" y="2386013"/>
          <p14:tracePt t="21020" x="8234363" y="2386013"/>
          <p14:tracePt t="21032" x="8223250" y="2374900"/>
          <p14:tracePt t="21037" x="8216900" y="2368550"/>
          <p14:tracePt t="21043" x="8205788" y="2355850"/>
          <p14:tracePt t="21050" x="8199438" y="2351088"/>
          <p14:tracePt t="21058" x="8193088" y="2351088"/>
          <p14:tracePt t="21069" x="8193088" y="2344738"/>
          <p14:tracePt t="21071" x="8180388" y="2332038"/>
          <p14:tracePt t="21085" x="8169275" y="2327275"/>
          <p14:tracePt t="21093" x="8162925" y="2320925"/>
          <p14:tracePt t="21114" x="8156575" y="2320925"/>
          <p14:tracePt t="21122" x="8156575" y="2314575"/>
          <p14:tracePt t="21134" x="0" y="0"/>
        </p14:tracePtLst>
        <p14:tracePtLst>
          <p14:tracePt t="22020" x="7888288" y="2301875"/>
          <p14:tracePt t="22214" x="7894638" y="2301875"/>
          <p14:tracePt t="22222" x="7912100" y="2297113"/>
          <p14:tracePt t="22229" x="7923213" y="2290763"/>
          <p14:tracePt t="22237" x="7942263" y="2284413"/>
          <p14:tracePt t="22245" x="7953375" y="2278063"/>
          <p14:tracePt t="22252" x="7972425" y="2266950"/>
          <p14:tracePt t="22258" x="7983538" y="2260600"/>
          <p14:tracePt t="22266" x="8001000" y="2254250"/>
          <p14:tracePt t="22274" x="8020050" y="2236788"/>
          <p14:tracePt t="22282" x="8050213" y="2219325"/>
          <p14:tracePt t="22290" x="8078788" y="2195513"/>
          <p14:tracePt t="22299" x="8121650" y="2152650"/>
          <p14:tracePt t="22305" x="8180388" y="2087563"/>
          <p14:tracePt t="22312" x="8234363" y="2016125"/>
          <p14:tracePt t="22320" x="8283575" y="1955800"/>
          <p14:tracePt t="22328" x="8335963" y="1884363"/>
          <p14:tracePt t="22337" x="8366125" y="1830388"/>
          <p14:tracePt t="22344" x="8396288" y="1782763"/>
          <p14:tracePt t="22351" x="8420100" y="1746250"/>
          <p14:tracePt t="22360" x="8432800" y="1716088"/>
          <p14:tracePt t="22369" x="8443913" y="1681163"/>
          <p14:tracePt t="22376" x="8462963" y="1638300"/>
          <p14:tracePt t="22384" x="8467725" y="1603375"/>
          <p14:tracePt t="22390" x="8486775" y="1555750"/>
          <p14:tracePt t="22401" x="8504238" y="1489075"/>
          <p14:tracePt t="22406" x="8510588" y="1428750"/>
          <p14:tracePt t="22413" x="8528050" y="1370013"/>
          <p14:tracePt t="22421" x="8534400" y="1322388"/>
          <p14:tracePt t="22432" x="8540750" y="1285875"/>
          <p14:tracePt t="22438" x="8540750" y="1262063"/>
          <p14:tracePt t="22444" x="8545513" y="1238250"/>
          <p14:tracePt t="22451" x="8545513" y="1214438"/>
          <p14:tracePt t="22460" x="8545513" y="1184275"/>
          <p14:tracePt t="22470" x="8545513" y="1160463"/>
          <p14:tracePt t="22475" x="8545513" y="1130300"/>
          <p14:tracePt t="22489" x="8545513" y="1100138"/>
          <p14:tracePt t="22498" x="8545513" y="1069975"/>
          <p14:tracePt t="22504" x="8545513" y="1046163"/>
          <p14:tracePt t="22510" x="8545513" y="1016000"/>
          <p14:tracePt t="22517" x="8545513" y="987425"/>
          <p14:tracePt t="22523" x="8545513" y="968375"/>
          <p14:tracePt t="22535" x="8540750" y="950913"/>
          <p14:tracePt t="22538" x="8540750" y="938213"/>
          <p14:tracePt t="22546" x="8540750" y="920750"/>
          <p14:tracePt t="22554" x="8534400" y="903288"/>
          <p14:tracePt t="22561" x="8534400" y="890588"/>
          <p14:tracePt t="22571" x="8534400" y="879475"/>
          <p14:tracePt t="22574" x="8534400" y="873125"/>
          <p14:tracePt t="22584" x="8534400" y="866775"/>
          <p14:tracePt t="22589" x="8528050" y="862013"/>
          <p14:tracePt t="22601" x="8521700" y="849313"/>
          <p14:tracePt t="22606" x="8521700" y="836613"/>
          <p14:tracePt t="22610" x="8515350" y="836613"/>
          <p14:tracePt t="22617" x="8504238" y="825500"/>
          <p14:tracePt t="22625" x="8504238" y="819150"/>
          <p14:tracePt t="22635" x="8497888" y="808038"/>
          <p14:tracePt t="22638" x="8480425" y="784225"/>
          <p14:tracePt t="22646" x="8462963" y="765175"/>
          <p14:tracePt t="22655" x="8456613" y="754063"/>
          <p14:tracePt t="22666" x="8443913" y="741363"/>
          <p14:tracePt t="22671" x="8432800" y="723900"/>
          <p14:tracePt t="22678" x="8420100" y="717550"/>
          <p14:tracePt t="22682" x="8408988" y="693738"/>
          <p14:tracePt t="22689" x="8389938" y="681038"/>
          <p14:tracePt t="22698" x="8385175" y="669925"/>
          <p14:tracePt t="22705" x="8366125" y="657225"/>
          <p14:tracePt t="22711" x="8361363" y="657225"/>
          <p14:tracePt t="22717" x="8342313" y="652463"/>
          <p14:tracePt t="22728" x="8335963" y="639763"/>
          <p14:tracePt t="22733" x="8324850" y="628650"/>
          <p14:tracePt t="22738" x="8312150" y="622300"/>
          <p14:tracePt t="22747" x="8301038" y="609600"/>
          <p14:tracePt t="22754" x="8301038" y="604838"/>
          <p14:tracePt t="22764" x="8288338" y="598488"/>
          <p14:tracePt t="22768" x="8283575" y="585788"/>
          <p14:tracePt t="22775" x="8277225" y="579438"/>
          <p14:tracePt t="22783" x="8270875" y="574675"/>
          <p14:tracePt t="22789" x="8258175" y="568325"/>
          <p14:tracePt t="22798" x="8253413" y="555625"/>
          <p14:tracePt t="22805" x="8247063" y="544513"/>
          <p14:tracePt t="22810" x="8234363" y="538163"/>
          <p14:tracePt t="22817" x="8229600" y="527050"/>
          <p14:tracePt t="22825" x="8216900" y="508000"/>
          <p14:tracePt t="22834" x="8205788" y="496888"/>
          <p14:tracePt t="22839" x="8205788" y="477838"/>
          <p14:tracePt t="22848" x="8186738" y="466725"/>
          <p14:tracePt t="22856" x="8180388" y="454025"/>
          <p14:tracePt t="22863" x="8175625" y="442913"/>
          <p14:tracePt t="22866" x="8162925" y="430213"/>
          <p14:tracePt t="22875" x="8151813" y="412750"/>
          <p14:tracePt t="22882" x="8145463" y="395288"/>
          <p14:tracePt t="22890" x="8139113" y="388938"/>
          <p14:tracePt t="22898" x="8132763" y="376238"/>
          <p14:tracePt t="22906" x="8128000" y="365125"/>
          <p14:tracePt t="22911" x="8121650" y="358775"/>
          <p14:tracePt t="22918" x="8115300" y="358775"/>
          <p14:tracePt t="22929" x="8108950" y="347663"/>
          <p14:tracePt t="22933" x="8097838" y="341313"/>
          <p14:tracePt t="22948" x="8091488" y="334963"/>
          <p14:tracePt t="22954" x="8091488" y="322263"/>
          <p14:tracePt t="22963" x="8078788" y="322263"/>
          <p14:tracePt t="22969" x="8074025" y="322263"/>
          <p14:tracePt t="22976" x="8067675" y="317500"/>
          <p14:tracePt t="22983" x="8061325" y="317500"/>
          <p14:tracePt t="22990" x="8061325" y="311150"/>
          <p14:tracePt t="22997" x="8054975" y="311150"/>
          <p14:tracePt t="23005" x="8050213" y="311150"/>
          <p14:tracePt t="23012" x="8043863" y="311150"/>
          <p14:tracePt t="23019" x="8037513" y="311150"/>
          <p14:tracePt t="23029" x="8031163" y="311150"/>
          <p14:tracePt t="23041" x="8020050" y="311150"/>
          <p14:tracePt t="23047" x="8001000" y="311150"/>
          <p14:tracePt t="23055" x="7983538" y="322263"/>
          <p14:tracePt t="23062" x="7972425" y="322263"/>
          <p14:tracePt t="23069" x="7959725" y="334963"/>
          <p14:tracePt t="23076" x="7942263" y="347663"/>
          <p14:tracePt t="23083" x="7923213" y="365125"/>
          <p14:tracePt t="23090" x="7899400" y="395288"/>
          <p14:tracePt t="23098" x="7881938" y="406400"/>
          <p14:tracePt t="23104" x="7870825" y="442913"/>
          <p14:tracePt t="23113" x="7847013" y="466725"/>
          <p14:tracePt t="23121" x="7827963" y="490538"/>
          <p14:tracePt t="23129" x="7821613" y="508000"/>
          <p14:tracePt t="23133" x="7797800" y="538163"/>
          <p14:tracePt t="23140" x="7786688" y="555625"/>
          <p14:tracePt t="23148" x="7780338" y="568325"/>
          <p14:tracePt t="23155" x="7769225" y="598488"/>
          <p14:tracePt t="23164" x="7762875" y="604838"/>
          <p14:tracePt t="23170" x="7750175" y="628650"/>
          <p14:tracePt t="23176" x="7750175" y="633413"/>
          <p14:tracePt t="23183" x="7739063" y="657225"/>
          <p14:tracePt t="23192" x="7732713" y="676275"/>
          <p14:tracePt t="23197" x="7726363" y="693738"/>
          <p14:tracePt t="23206" x="7720013" y="706438"/>
          <p14:tracePt t="23213" x="7708900" y="723900"/>
          <p14:tracePt t="23220" x="7702550" y="741363"/>
          <p14:tracePt t="23227" x="7696200" y="765175"/>
          <p14:tracePt t="23233" x="7696200" y="784225"/>
          <p14:tracePt t="23241" x="7685088" y="808038"/>
          <p14:tracePt t="23249" x="7685088" y="825500"/>
          <p14:tracePt t="23254" x="7672388" y="855663"/>
          <p14:tracePt t="23262" x="7672388" y="866775"/>
          <p14:tracePt t="23270" x="7667625" y="890588"/>
          <p14:tracePt t="23277" x="7661275" y="909638"/>
          <p14:tracePt t="23284" x="7661275" y="933450"/>
          <p14:tracePt t="23293" x="7654925" y="957263"/>
          <p14:tracePt t="23299" x="7654925" y="974725"/>
          <p14:tracePt t="23306" x="7654925" y="1004888"/>
          <p14:tracePt t="23313" x="7648575" y="1022350"/>
          <p14:tracePt t="23320" x="7648575" y="1041400"/>
          <p14:tracePt t="23329" x="7648575" y="1065213"/>
          <p14:tracePt t="23333" x="7648575" y="1089025"/>
          <p14:tracePt t="23342" x="7648575" y="1106488"/>
          <p14:tracePt t="23349" x="7648575" y="1123950"/>
          <p14:tracePt t="23355" x="7648575" y="1143000"/>
          <p14:tracePt t="23363" x="7648575" y="1160463"/>
          <p14:tracePt t="23370" x="7648575" y="1171575"/>
          <p14:tracePt t="23378" x="7648575" y="1190625"/>
          <p14:tracePt t="23384" x="7648575" y="1201738"/>
          <p14:tracePt t="23394" x="7648575" y="1208088"/>
          <p14:tracePt t="23399" x="7648575" y="1220788"/>
          <p14:tracePt t="23406" x="7648575" y="1238250"/>
          <p14:tracePt t="23413" x="7648575" y="1255713"/>
          <p14:tracePt t="23420" x="7648575" y="1279525"/>
          <p14:tracePt t="23430" x="7648575" y="1298575"/>
          <p14:tracePt t="23435" x="7648575" y="1316038"/>
          <p14:tracePt t="23441" x="7648575" y="1350963"/>
          <p14:tracePt t="23449" x="7648575" y="1376363"/>
          <p14:tracePt t="23460" x="7648575" y="1400175"/>
          <p14:tracePt t="23464" x="7654925" y="1447800"/>
          <p14:tracePt t="23470" x="7654925" y="1477963"/>
          <p14:tracePt t="23477" x="7654925" y="1525588"/>
          <p14:tracePt t="23485" x="7661275" y="1549400"/>
          <p14:tracePt t="23494" x="7661275" y="1579563"/>
          <p14:tracePt t="23499" x="7661275" y="1603375"/>
          <p14:tracePt t="23507" x="7672388" y="1638300"/>
          <p14:tracePt t="23514" x="7672388" y="1668463"/>
          <p14:tracePt t="23522" x="7678738" y="1704975"/>
          <p14:tracePt t="23528" x="7678738" y="1735138"/>
          <p14:tracePt t="23534" x="7685088" y="1776413"/>
          <p14:tracePt t="23542" x="7685088" y="1800225"/>
          <p14:tracePt t="23549" x="7691438" y="1841500"/>
          <p14:tracePt t="23560" x="7696200" y="1871663"/>
          <p14:tracePt t="23563" x="7702550" y="1895475"/>
          <p14:tracePt t="23571" x="7708900" y="1914525"/>
          <p14:tracePt t="23578" x="7720013" y="1949450"/>
          <p14:tracePt t="23586" x="7726363" y="1985963"/>
          <p14:tracePt t="23593" x="7739063" y="2003425"/>
          <p14:tracePt t="23600" x="7743825" y="2027238"/>
          <p14:tracePt t="23607" x="7750175" y="2044700"/>
          <p14:tracePt t="23614" x="7756525" y="2057400"/>
          <p14:tracePt t="23621" x="7762875" y="2087563"/>
          <p14:tracePt t="23628" x="7769225" y="2093913"/>
          <p14:tracePt t="23637" x="7773988" y="2117725"/>
          <p14:tracePt t="23643" x="7786688" y="2141538"/>
          <p14:tracePt t="23650" x="7793038" y="2152650"/>
          <p14:tracePt t="23660" x="7797800" y="2165350"/>
          <p14:tracePt t="23664" x="7804150" y="2176463"/>
          <p14:tracePt t="23671" x="7810500" y="2182813"/>
          <p14:tracePt t="23678" x="7816850" y="2182813"/>
          <p14:tracePt t="23689" x="7821613" y="2200275"/>
          <p14:tracePt t="23694" x="7827963" y="2206625"/>
          <p14:tracePt t="23699" x="7834313" y="2212975"/>
          <p14:tracePt t="23708" x="7847013" y="2219325"/>
          <p14:tracePt t="23714" x="7864475" y="2230438"/>
          <p14:tracePt t="23725" x="7875588" y="2243138"/>
          <p14:tracePt t="23729" x="7894638" y="2249488"/>
          <p14:tracePt t="23735" x="7912100" y="2254250"/>
          <p14:tracePt t="23742" x="7929563" y="2266950"/>
          <p14:tracePt t="23750" x="7948613" y="2266950"/>
          <p14:tracePt t="23759" x="7966075" y="2266950"/>
          <p14:tracePt t="23765" x="7972425" y="2266950"/>
          <p14:tracePt t="23771" x="7989888" y="2273300"/>
          <p14:tracePt t="23782" x="7996238" y="2273300"/>
          <p14:tracePt t="23785" x="8001000" y="2273300"/>
          <p14:tracePt t="23792" x="8007350" y="2273300"/>
          <p14:tracePt t="23800" x="8020050" y="2273300"/>
          <p14:tracePt t="23807" x="8026400" y="2273300"/>
          <p14:tracePt t="23816" x="8037513" y="2273300"/>
          <p14:tracePt t="23830" x="8054975" y="2260600"/>
          <p14:tracePt t="23836" x="8085138" y="2249488"/>
          <p14:tracePt t="23843" x="8115300" y="2219325"/>
          <p14:tracePt t="23850" x="8162925" y="2182813"/>
          <p14:tracePt t="23858" x="8234363" y="2117725"/>
          <p14:tracePt t="23864" x="8312150" y="2057400"/>
          <p14:tracePt t="23871" x="8361363" y="2003425"/>
          <p14:tracePt t="23880" x="8426450" y="1931988"/>
          <p14:tracePt t="23886" x="8467725" y="1878013"/>
          <p14:tracePt t="23893" x="8504238" y="1841500"/>
          <p14:tracePt t="23899" x="8521700" y="1817688"/>
          <p14:tracePt t="23908" x="8528050" y="1793875"/>
          <p14:tracePt t="23916" x="8540750" y="1782763"/>
          <p14:tracePt t="23924" x="8551863" y="1752600"/>
          <p14:tracePt t="23931" x="8564563" y="1735138"/>
          <p14:tracePt t="23939" x="8569325" y="1716088"/>
          <p14:tracePt t="23943" x="8582025" y="1698625"/>
          <p14:tracePt t="23950" x="8588375" y="1662113"/>
          <p14:tracePt t="23958" x="8599488" y="1638300"/>
          <p14:tracePt t="23966" x="8612188" y="1603375"/>
          <p14:tracePt t="23972" x="8616950" y="1555750"/>
          <p14:tracePt t="23980" x="8629650" y="1519238"/>
          <p14:tracePt t="23990" x="8636000" y="1441450"/>
          <p14:tracePt t="23993" x="8636000" y="1357313"/>
          <p14:tracePt t="24000" x="8636000" y="1249363"/>
          <p14:tracePt t="24008" x="8636000" y="1160463"/>
          <p14:tracePt t="24017" x="8636000" y="1093788"/>
          <p14:tracePt t="24023" x="8636000" y="1016000"/>
          <p14:tracePt t="24030" x="8623300" y="957263"/>
          <p14:tracePt t="24037" x="8616950" y="896938"/>
          <p14:tracePt t="24044" x="8599488" y="842963"/>
          <p14:tracePt t="24051" x="8599488" y="771525"/>
          <p14:tracePt t="24058" x="8582025" y="735013"/>
          <p14:tracePt t="24067" x="8582025" y="687388"/>
          <p14:tracePt t="24073" x="8575675" y="663575"/>
          <p14:tracePt t="24080" x="8569325" y="639763"/>
          <p14:tracePt t="24090" x="8569325" y="622300"/>
          <p14:tracePt t="24094" x="8569325" y="598488"/>
          <p14:tracePt t="24102" x="8564563" y="585788"/>
          <p14:tracePt t="24109" x="8564563" y="568325"/>
          <p14:tracePt t="24116" x="8558213" y="550863"/>
          <p14:tracePt t="24126" x="8551863" y="520700"/>
          <p14:tracePt t="24130" x="8545513" y="501650"/>
          <p14:tracePt t="24137" x="8545513" y="477838"/>
          <p14:tracePt t="24144" x="8540750" y="442913"/>
          <p14:tracePt t="24151" x="8528050" y="419100"/>
          <p14:tracePt t="24158" x="8528050" y="388938"/>
          <p14:tracePt t="24166" x="8515350" y="376238"/>
          <p14:tracePt t="24173" x="8510588" y="358775"/>
          <p14:tracePt t="24181" x="8497888" y="347663"/>
          <p14:tracePt t="24189" x="8497888" y="341313"/>
          <p14:tracePt t="24195" x="8491538" y="334963"/>
          <p14:tracePt t="24202" x="8486775" y="328613"/>
          <p14:tracePt t="24210" x="8480425" y="322263"/>
          <p14:tracePt t="24217" x="8480425" y="317500"/>
          <p14:tracePt t="24223" x="8474075" y="317500"/>
          <p14:tracePt t="24231" x="8467725" y="304800"/>
          <p14:tracePt t="24237" x="8462963" y="298450"/>
          <p14:tracePt t="24245" x="8456613" y="293688"/>
          <p14:tracePt t="24256" x="8450263" y="287338"/>
          <p14:tracePt t="24259" x="8443913" y="280988"/>
          <p14:tracePt t="24273" x="8437563" y="280988"/>
          <p14:tracePt t="24281" x="8432800" y="274638"/>
          <p14:tracePt t="24290" x="8426450" y="274638"/>
          <p14:tracePt t="24296" x="8408988" y="274638"/>
          <p14:tracePt t="24302" x="8402638" y="274638"/>
          <p14:tracePt t="24310" x="8389938" y="269875"/>
          <p14:tracePt t="24316" x="8378825" y="269875"/>
          <p14:tracePt t="24323" x="8366125" y="263525"/>
          <p14:tracePt t="24331" x="8342313" y="263525"/>
          <p14:tracePt t="24337" x="8324850" y="263525"/>
          <p14:tracePt t="24345" x="8307388" y="263525"/>
          <p14:tracePt t="24356" x="8294688" y="263525"/>
          <p14:tracePt t="24360" x="8283575" y="263525"/>
          <p14:tracePt t="24367" x="8258175" y="263525"/>
          <p14:tracePt t="24374" x="8247063" y="263525"/>
          <p14:tracePt t="24383" x="8234363" y="263525"/>
          <p14:tracePt t="24390" x="8223250" y="263525"/>
          <p14:tracePt t="24395" x="8199438" y="263525"/>
          <p14:tracePt t="24402" x="8193088" y="263525"/>
          <p14:tracePt t="24409" x="8175625" y="269875"/>
          <p14:tracePt t="24416" x="8156575" y="269875"/>
          <p14:tracePt t="24423" x="8145463" y="269875"/>
          <p14:tracePt t="24432" x="8128000" y="274638"/>
          <p14:tracePt t="24441" x="8108950" y="280988"/>
          <p14:tracePt t="24446" x="8097838" y="280988"/>
          <p14:tracePt t="24458" x="8091488" y="280988"/>
          <p14:tracePt t="24463" x="8074025" y="287338"/>
          <p14:tracePt t="24468" x="8067675" y="287338"/>
          <p14:tracePt t="24474" x="8054975" y="287338"/>
          <p14:tracePt t="24485" x="8050213" y="287338"/>
          <p14:tracePt t="24491" x="8037513" y="293688"/>
          <p14:tracePt t="24496" x="8031163" y="298450"/>
          <p14:tracePt t="24503" x="8026400" y="298450"/>
          <p14:tracePt t="24509" x="8020050" y="298450"/>
          <p14:tracePt t="24525" x="8007350" y="298450"/>
          <p14:tracePt t="24533" x="8001000" y="304800"/>
          <p14:tracePt t="24539" x="7996238" y="304800"/>
          <p14:tracePt t="24546" x="7996238" y="311150"/>
          <p14:tracePt t="24556" x="7989888" y="311150"/>
          <p14:tracePt t="24560" x="7983538" y="311150"/>
          <p14:tracePt t="24569" x="7983538" y="322263"/>
          <p14:tracePt t="24575" x="7977188" y="322263"/>
          <p14:tracePt t="24597" x="7966075" y="334963"/>
          <p14:tracePt t="24611" x="7959725" y="341313"/>
          <p14:tracePt t="24620" x="7953375" y="347663"/>
          <p14:tracePt t="24624" x="7948613" y="352425"/>
          <p14:tracePt t="24633" x="7942263" y="358775"/>
          <p14:tracePt t="24640" x="7935913" y="371475"/>
          <p14:tracePt t="24647" x="7929563" y="388938"/>
          <p14:tracePt t="24657" x="7918450" y="400050"/>
          <p14:tracePt t="24661" x="7912100" y="412750"/>
          <p14:tracePt t="24671" x="7905750" y="430213"/>
          <p14:tracePt t="24675" x="7888288" y="460375"/>
          <p14:tracePt t="24690" x="7870825" y="496888"/>
          <p14:tracePt t="24697" x="7864475" y="514350"/>
          <p14:tracePt t="24704" x="7858125" y="544513"/>
          <p14:tracePt t="24711" x="7851775" y="555625"/>
          <p14:tracePt t="24721" x="7840663" y="574675"/>
          <p14:tracePt t="24725" x="7834313" y="598488"/>
          <p14:tracePt t="24734" x="7827963" y="615950"/>
          <p14:tracePt t="24740" x="7821613" y="639763"/>
          <p14:tracePt t="24747" x="7816850" y="669925"/>
          <p14:tracePt t="24754" x="7810500" y="693738"/>
          <p14:tracePt t="24764" x="7804150" y="711200"/>
          <p14:tracePt t="24768" x="7804150" y="735013"/>
          <p14:tracePt t="24777" x="7804150" y="758825"/>
          <p14:tracePt t="24789" x="7797800" y="808038"/>
          <p14:tracePt t="24798" x="7797800" y="836613"/>
          <p14:tracePt t="24804" x="7797800" y="855663"/>
          <p14:tracePt t="24812" x="7786688" y="890588"/>
          <p14:tracePt t="24821" x="7786688" y="909638"/>
          <p14:tracePt t="24825" x="7786688" y="933450"/>
          <p14:tracePt t="24833" x="7786688" y="957263"/>
          <p14:tracePt t="24841" x="7786688" y="974725"/>
          <p14:tracePt t="24848" x="7786688" y="1004888"/>
          <p14:tracePt t="24855" x="7786688" y="1028700"/>
          <p14:tracePt t="24863" x="7786688" y="1046163"/>
          <p14:tracePt t="24869" x="7786688" y="1076325"/>
          <p14:tracePt t="24876" x="7786688" y="1106488"/>
          <p14:tracePt t="24887" x="7786688" y="1147763"/>
          <p14:tracePt t="24893" x="7786688" y="1171575"/>
          <p14:tracePt t="24898" x="7786688" y="1195388"/>
          <p14:tracePt t="24904" x="7786688" y="1231900"/>
          <p14:tracePt t="24912" x="7786688" y="1255713"/>
          <p14:tracePt t="24920" x="7786688" y="1273175"/>
          <p14:tracePt t="24926" x="7786688" y="1298575"/>
          <p14:tracePt t="24934" x="7793038" y="1322388"/>
          <p14:tracePt t="24941" x="7793038" y="1339850"/>
          <p14:tracePt t="24948" x="7797800" y="1370013"/>
          <p14:tracePt t="24957" x="7797800" y="1387475"/>
          <p14:tracePt t="24963" x="7797800" y="1404938"/>
          <p14:tracePt t="24970" x="7804150" y="1435100"/>
          <p14:tracePt t="24976" x="7804150" y="1458913"/>
          <p14:tracePt t="24987" x="7804150" y="1495425"/>
          <p14:tracePt t="24991" x="7810500" y="1530350"/>
          <p14:tracePt t="24999" x="7810500" y="1555750"/>
          <p14:tracePt t="25005" x="7816850" y="1584325"/>
          <p14:tracePt t="25012" x="7816850" y="1608138"/>
          <p14:tracePt t="25019" x="7821613" y="1633538"/>
          <p14:tracePt t="25026" x="7827963" y="1657350"/>
          <p14:tracePt t="25034" x="7827963" y="1674813"/>
          <p14:tracePt t="25041" x="7827963" y="1692275"/>
          <p14:tracePt t="25053" x="7827963" y="1722438"/>
          <p14:tracePt t="25057" x="7834313" y="1728788"/>
          <p14:tracePt t="25062" x="7834313" y="1746250"/>
          <p14:tracePt t="25070" x="7840663" y="1776413"/>
          <p14:tracePt t="25076" x="7840663" y="1787525"/>
          <p14:tracePt t="25086" x="7840663" y="1812925"/>
          <p14:tracePt t="25100" x="7851775" y="1847850"/>
          <p14:tracePt t="25105" x="7858125" y="1865313"/>
          <p14:tracePt t="25113" x="7858125" y="1878013"/>
          <p14:tracePt t="25119" x="7864475" y="1901825"/>
          <p14:tracePt t="25126" x="7870825" y="1919288"/>
          <p14:tracePt t="25134" x="7875588" y="1931988"/>
          <p14:tracePt t="25141" x="7875588" y="1943100"/>
          <p14:tracePt t="25154" x="7881938" y="1955800"/>
          <p14:tracePt t="25159" x="7881938" y="1973263"/>
          <p14:tracePt t="25164" x="7888288" y="1979613"/>
          <p14:tracePt t="25171" x="7894638" y="1985963"/>
          <p14:tracePt t="25178" x="7899400" y="1992313"/>
          <p14:tracePt t="25188" x="7912100" y="2003425"/>
          <p14:tracePt t="25191" x="7912100" y="2009775"/>
          <p14:tracePt t="25200" x="7912100" y="2016125"/>
          <p14:tracePt t="25205" x="7923213" y="2020888"/>
          <p14:tracePt t="25215" x="7923213" y="2027238"/>
          <p14:tracePt t="25222" x="7935913" y="2033588"/>
          <p14:tracePt t="25227" x="7942263" y="2039938"/>
          <p14:tracePt t="25236" x="7948613" y="2044700"/>
          <p14:tracePt t="25242" x="7953375" y="2051050"/>
          <p14:tracePt t="25251" x="7953375" y="2057400"/>
          <p14:tracePt t="25256" x="7966075" y="2063750"/>
          <p14:tracePt t="25263" x="7972425" y="2074863"/>
          <p14:tracePt t="25271" x="7977188" y="2074863"/>
          <p14:tracePt t="25278" x="7983538" y="2081213"/>
          <p14:tracePt t="25287" x="7989888" y="2087563"/>
          <p14:tracePt t="25291" x="8001000" y="2093913"/>
          <p14:tracePt t="25301" x="8007350" y="2093913"/>
          <p14:tracePt t="25306" x="8020050" y="2093913"/>
          <p14:tracePt t="25317" x="8026400" y="2098675"/>
          <p14:tracePt t="25322" x="8031163" y="2105025"/>
          <p14:tracePt t="25327" x="8037513" y="2105025"/>
          <p14:tracePt t="25336" x="8061325" y="2111375"/>
          <p14:tracePt t="25342" x="8074025" y="2111375"/>
          <p14:tracePt t="25352" x="8091488" y="2111375"/>
          <p14:tracePt t="25356" x="8097838" y="2111375"/>
          <p14:tracePt t="25365" x="8108950" y="2111375"/>
          <p14:tracePt t="25371" x="8128000" y="2111375"/>
          <p14:tracePt t="25381" x="8139113" y="2111375"/>
          <p14:tracePt t="25386" x="8156575" y="2111375"/>
          <p14:tracePt t="25393" x="8175625" y="2111375"/>
          <p14:tracePt t="25400" x="8186738" y="2105025"/>
          <p14:tracePt t="25407" x="8199438" y="2098675"/>
          <p14:tracePt t="25417" x="8223250" y="2093913"/>
          <p14:tracePt t="25421" x="8240713" y="2074863"/>
          <p14:tracePt t="25428" x="8264525" y="2070100"/>
          <p14:tracePt t="25437" x="8283575" y="2057400"/>
          <p14:tracePt t="25442" x="8307388" y="2033588"/>
          <p14:tracePt t="25451" x="8324850" y="2020888"/>
          <p14:tracePt t="25457" x="8348663" y="2003425"/>
          <p14:tracePt t="25464" x="8378825" y="1962150"/>
          <p14:tracePt t="25472" x="8408988" y="1943100"/>
          <p14:tracePt t="25482" x="8443913" y="1890713"/>
          <p14:tracePt t="25487" x="8474075" y="1847850"/>
          <p14:tracePt t="25493" x="8510588" y="1787525"/>
          <p14:tracePt t="25500" x="8551863" y="1739900"/>
          <p14:tracePt t="25507" x="8575675" y="1685925"/>
          <p14:tracePt t="25517" x="8599488" y="1651000"/>
          <p14:tracePt t="25521" x="8605838" y="1633538"/>
          <p14:tracePt t="25528" x="8616950" y="1603375"/>
          <p14:tracePt t="25538" x="8623300" y="1579563"/>
          <p14:tracePt t="25542" x="8629650" y="1560513"/>
          <p14:tracePt t="25552" x="8636000" y="1543050"/>
          <p14:tracePt t="25559" x="8636000" y="1506538"/>
          <p14:tracePt t="25565" x="8647113" y="1471613"/>
          <p14:tracePt t="25572" x="8653463" y="1435100"/>
          <p14:tracePt t="25583" x="8653463" y="1400175"/>
          <p14:tracePt t="25588" x="8653463" y="1333500"/>
          <p14:tracePt t="25593" x="8653463" y="1279525"/>
          <p14:tracePt t="25600" x="8647113" y="1201738"/>
          <p14:tracePt t="25607" x="8647113" y="1100138"/>
          <p14:tracePt t="25619" x="8647113" y="1035050"/>
          <p14:tracePt t="25621" x="8642350" y="950913"/>
          <p14:tracePt t="25629" x="8629650" y="896938"/>
          <p14:tracePt t="25636" x="8623300" y="812800"/>
          <p14:tracePt t="25644" x="8616950" y="758825"/>
          <p14:tracePt t="25653" x="8605838" y="711200"/>
          <p14:tracePt t="25658" x="8593138" y="663575"/>
          <p14:tracePt t="25665" x="8575675" y="592138"/>
          <p14:tracePt t="25673" x="8558213" y="544513"/>
          <p14:tracePt t="25683" x="8551863" y="508000"/>
          <p14:tracePt t="25688" x="8534400" y="473075"/>
          <p14:tracePt t="25693" x="8528050" y="449263"/>
          <p14:tracePt t="25700" x="8515350" y="406400"/>
          <p14:tracePt t="25708" x="8510588" y="388938"/>
          <p14:tracePt t="25717" x="8491538" y="365125"/>
          <p14:tracePt t="25721" x="8486775" y="347663"/>
          <p14:tracePt t="25729" x="8474075" y="317500"/>
          <p14:tracePt t="25737" x="8467725" y="298450"/>
          <p14:tracePt t="25747" x="8456613" y="280988"/>
          <p14:tracePt t="25751" x="8437563" y="250825"/>
          <p14:tracePt t="25759" x="8413750" y="233363"/>
          <p14:tracePt t="25767" x="8402638" y="215900"/>
          <p14:tracePt t="25776" x="8378825" y="192088"/>
          <p14:tracePt t="25783" x="8348663" y="173038"/>
          <p14:tracePt t="25787" x="8294688" y="131763"/>
          <p14:tracePt t="25794" x="8264525" y="107950"/>
          <p14:tracePt t="25800" x="8216900" y="84138"/>
          <p14:tracePt t="25808" x="8193088" y="77788"/>
          <p14:tracePt t="25817" x="8162925" y="60325"/>
          <p14:tracePt t="25822" x="8145463" y="53975"/>
          <p14:tracePt t="25829" x="8108950" y="41275"/>
          <p14:tracePt t="25837" x="8085138" y="41275"/>
          <p14:tracePt t="25848" x="8061325" y="41275"/>
          <p14:tracePt t="25853" x="8043863" y="41275"/>
          <p14:tracePt t="25858" x="8007350" y="41275"/>
          <p14:tracePt t="25865" x="7977188" y="60325"/>
          <p14:tracePt t="25872" x="7953375" y="60325"/>
          <p14:tracePt t="25879" x="7935913" y="65088"/>
          <p14:tracePt t="25885" x="7912100" y="77788"/>
          <p14:tracePt t="25893" x="7888288" y="90488"/>
          <p14:tracePt t="25900" x="7870825" y="101600"/>
          <p14:tracePt t="25909" x="7851775" y="119063"/>
          <p14:tracePt t="25914" x="7840663" y="125413"/>
          <p14:tracePt t="25923" x="7816850" y="149225"/>
          <p14:tracePt t="25931" x="7793038" y="166688"/>
          <p14:tracePt t="25942" x="7773988" y="179388"/>
          <p14:tracePt t="25953" x="7726363" y="220663"/>
          <p14:tracePt t="25964" x="7696200" y="257175"/>
          <p14:tracePt t="25972" x="7672388" y="280988"/>
          <p14:tracePt t="25979" x="7654925" y="298450"/>
          <p14:tracePt t="25986" x="7637463" y="317500"/>
          <p14:tracePt t="25993" x="7631113" y="334963"/>
          <p14:tracePt t="26000" x="7618413" y="347663"/>
          <p14:tracePt t="26008" x="7607300" y="365125"/>
          <p14:tracePt t="26014" x="7600950" y="376238"/>
          <p14:tracePt t="26024" x="7594600" y="382588"/>
          <p14:tracePt t="26032" x="7589838" y="388938"/>
          <p14:tracePt t="26038" x="7589838" y="395288"/>
          <p14:tracePt t="26047" x="7583488" y="400050"/>
          <p14:tracePt t="26070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6D7399-F849-4D3A-98F8-A7041FEBF5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698"/>
          <a:stretch/>
        </p:blipFill>
        <p:spPr>
          <a:xfrm>
            <a:off x="1596914" y="1720399"/>
            <a:ext cx="5950171" cy="170270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770BDF6-3173-4650-91E8-2F4CDA7DFC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57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44220">
        <p159:morph option="byObject"/>
      </p:transition>
    </mc:Choice>
    <mc:Fallback>
      <p:transition spd="slow" advTm="442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4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/>
          <a:srcRect l="31" r="-270"/>
          <a:stretch/>
        </p:blipFill>
        <p:spPr>
          <a:xfrm>
            <a:off x="4506576" y="0"/>
            <a:ext cx="4649948" cy="5143499"/>
          </a:xfrm>
          <a:prstGeom prst="rect">
            <a:avLst/>
          </a:prstGeom>
        </p:spPr>
      </p:pic>
      <p:sp>
        <p:nvSpPr>
          <p:cNvPr id="397" name="Google Shape;397;p41"/>
          <p:cNvSpPr txBox="1">
            <a:spLocks noGrp="1"/>
          </p:cNvSpPr>
          <p:nvPr>
            <p:ph type="title"/>
          </p:nvPr>
        </p:nvSpPr>
        <p:spPr>
          <a:xfrm>
            <a:off x="720000" y="1203900"/>
            <a:ext cx="3198300" cy="15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Correlation Analysis</a:t>
            </a:r>
            <a:endParaRPr dirty="0"/>
          </a:p>
        </p:txBody>
      </p:sp>
      <p:sp>
        <p:nvSpPr>
          <p:cNvPr id="398" name="Google Shape;398;p41"/>
          <p:cNvSpPr txBox="1">
            <a:spLocks noGrp="1"/>
          </p:cNvSpPr>
          <p:nvPr>
            <p:ph type="subTitle" idx="1"/>
          </p:nvPr>
        </p:nvSpPr>
        <p:spPr>
          <a:xfrm>
            <a:off x="720000" y="2706062"/>
            <a:ext cx="31983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At the heart of our desire, we want to achieve maximum absolute correlation with “Is high risk” attribute. </a:t>
            </a:r>
            <a:endParaRPr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6744367-1296-4E49-9512-9A94D3787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61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4723">
        <p159:morph option="byObject"/>
      </p:transition>
    </mc:Choice>
    <mc:Fallback>
      <p:transition spd="slow" advTm="347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210" x="7983538" y="1035050"/>
          <p14:tracePt t="14384" x="7894638" y="1004888"/>
          <p14:tracePt t="14394" x="7762875" y="950913"/>
          <p14:tracePt t="14397" x="7546975" y="873125"/>
          <p14:tracePt t="14405" x="7373938" y="836613"/>
          <p14:tracePt t="14414" x="7218363" y="808038"/>
          <p14:tracePt t="14422" x="7116763" y="788988"/>
          <p14:tracePt t="14429" x="7050088" y="777875"/>
          <p14:tracePt t="14436" x="6997700" y="758825"/>
          <p14:tracePt t="14445" x="6954838" y="754063"/>
          <p14:tracePt t="14451" x="6913563" y="741363"/>
          <p14:tracePt t="14460" x="6877050" y="741363"/>
          <p14:tracePt t="14469" x="6853238" y="730250"/>
          <p14:tracePt t="14475" x="6818313" y="723900"/>
          <p14:tracePt t="14484" x="6794500" y="723900"/>
          <p14:tracePt t="14492" x="6769100" y="717550"/>
          <p14:tracePt t="14498" x="6740525" y="711200"/>
          <p14:tracePt t="14507" x="6716713" y="711200"/>
          <p14:tracePt t="14514" x="6691313" y="706438"/>
          <p14:tracePt t="14522" x="6667500" y="706438"/>
          <p14:tracePt t="14530" x="6638925" y="706438"/>
          <p14:tracePt t="14538" x="6613525" y="700088"/>
          <p14:tracePt t="14547" x="6589713" y="693738"/>
          <p14:tracePt t="14555" x="6572250" y="693738"/>
          <p14:tracePt t="14562" x="6554788" y="687388"/>
          <p14:tracePt t="14568" x="6537325" y="687388"/>
          <p14:tracePt t="14579" x="6518275" y="687388"/>
          <p14:tracePt t="14585" x="6507163" y="681038"/>
          <p14:tracePt t="14593" x="6494463" y="681038"/>
          <p14:tracePt t="14600" x="6483350" y="681038"/>
          <p14:tracePt t="14611" x="6477000" y="681038"/>
          <p14:tracePt t="14616" x="6470650" y="681038"/>
          <p14:tracePt t="14622" x="6459538" y="681038"/>
          <p14:tracePt t="14630" x="6453188" y="681038"/>
          <p14:tracePt t="14638" x="6434138" y="681038"/>
          <p14:tracePt t="14646" x="6429375" y="687388"/>
          <p14:tracePt t="14653" x="6405563" y="700088"/>
          <p14:tracePt t="14662" x="6386513" y="711200"/>
          <p14:tracePt t="14670" x="6369050" y="730250"/>
          <p14:tracePt t="14677" x="6351588" y="747713"/>
          <p14:tracePt t="14684" x="6327775" y="777875"/>
          <p14:tracePt t="14692" x="6303963" y="819150"/>
          <p14:tracePt t="14701" x="6273800" y="855663"/>
          <p14:tracePt t="14709" x="6237288" y="909638"/>
          <p14:tracePt t="14715" x="6213475" y="957263"/>
          <p14:tracePt t="14723" x="6196013" y="1004888"/>
          <p14:tracePt t="14731" x="6172200" y="1052513"/>
          <p14:tracePt t="14738" x="6148388" y="1106488"/>
          <p14:tracePt t="14745" x="6142038" y="1143000"/>
          <p14:tracePt t="14753" x="6129338" y="1166813"/>
          <p14:tracePt t="14761" x="6118225" y="1201738"/>
          <p14:tracePt t="14770" x="6105525" y="1244600"/>
          <p14:tracePt t="14776" x="6100763" y="1279525"/>
          <p14:tracePt t="14784" x="6088063" y="1316038"/>
          <p14:tracePt t="14792" x="6081713" y="1363663"/>
          <p14:tracePt t="14801" x="6075363" y="1400175"/>
          <p14:tracePt t="14808" x="6075363" y="1441450"/>
          <p14:tracePt t="14815" x="6070600" y="1489075"/>
          <p14:tracePt t="14823" x="6070600" y="1536700"/>
          <p14:tracePt t="14830" x="6070600" y="1573213"/>
          <p14:tracePt t="14842" x="6070600" y="1614488"/>
          <p14:tracePt t="14845" x="6070600" y="1662113"/>
          <p14:tracePt t="14854" x="6070600" y="1709738"/>
          <p14:tracePt t="14860" x="6070600" y="1763713"/>
          <p14:tracePt t="14869" x="6075363" y="1824038"/>
          <p14:tracePt t="14877" x="6075363" y="1865313"/>
          <p14:tracePt t="14885" x="6075363" y="1914525"/>
          <p14:tracePt t="14901" x="6075363" y="1992313"/>
          <p14:tracePt t="14909" x="6075363" y="2027238"/>
          <p14:tracePt t="14915" x="6075363" y="2063750"/>
          <p14:tracePt t="14923" x="6075363" y="2087563"/>
          <p14:tracePt t="14931" x="6075363" y="2111375"/>
          <p14:tracePt t="14942" x="6075363" y="2147888"/>
          <p14:tracePt t="14945" x="6075363" y="2171700"/>
          <p14:tracePt t="14953" x="6075363" y="2206625"/>
          <p14:tracePt t="14961" x="6075363" y="2236788"/>
          <p14:tracePt t="14968" x="6075363" y="2266950"/>
          <p14:tracePt t="14985" x="6075363" y="2297113"/>
          <p14:tracePt t="14991" x="6075363" y="2314575"/>
          <p14:tracePt t="14998" x="6075363" y="2338388"/>
          <p14:tracePt t="15007" x="6075363" y="2355850"/>
          <p14:tracePt t="15011" x="6075363" y="2374900"/>
          <p14:tracePt t="15018" x="6075363" y="2386013"/>
          <p14:tracePt t="15025" x="6075363" y="2405063"/>
          <p14:tracePt t="15033" x="6075363" y="2422525"/>
          <p14:tracePt t="15041" x="6075363" y="2439988"/>
          <p14:tracePt t="15048" x="6081713" y="2463800"/>
          <p14:tracePt t="15054" x="6081713" y="2493963"/>
          <p14:tracePt t="15062" x="6081713" y="2517775"/>
          <p14:tracePt t="15068" x="6094413" y="2554288"/>
          <p14:tracePt t="15076" x="6094413" y="2578100"/>
          <p14:tracePt t="15084" x="6094413" y="2619375"/>
          <p14:tracePt t="15091" x="6100763" y="2655888"/>
          <p14:tracePt t="15098" x="6100763" y="2679700"/>
          <p14:tracePt t="15106" x="6105525" y="2703513"/>
          <p14:tracePt t="15112" x="6111875" y="2720975"/>
          <p14:tracePt t="15120" x="6118225" y="2757488"/>
          <p14:tracePt t="15126" x="6124575" y="2774950"/>
          <p14:tracePt t="15134" x="6124575" y="2792413"/>
          <p14:tracePt t="15142" x="6135688" y="2822575"/>
          <p14:tracePt t="15148" x="6135688" y="2835275"/>
          <p14:tracePt t="15154" x="6142038" y="2859088"/>
          <p14:tracePt t="15162" x="6148388" y="2882900"/>
          <p14:tracePt t="15168" x="6148388" y="2900363"/>
          <p14:tracePt t="15176" x="6159500" y="2924175"/>
          <p14:tracePt t="15183" x="6165850" y="2954338"/>
          <p14:tracePt t="15191" x="6172200" y="2971800"/>
          <p14:tracePt t="15198" x="6176963" y="3008313"/>
          <p14:tracePt t="15208" x="6189663" y="3044825"/>
          <p14:tracePt t="15212" x="6189663" y="3079750"/>
          <p14:tracePt t="15220" x="6202363" y="3116263"/>
          <p14:tracePt t="15226" x="6207125" y="3140075"/>
          <p14:tracePt t="15235" x="6207125" y="3176588"/>
          <p14:tracePt t="15242" x="6213475" y="3200400"/>
          <p14:tracePt t="15248" x="6213475" y="3224213"/>
          <p14:tracePt t="15255" x="6213475" y="3252788"/>
          <p14:tracePt t="15263" x="6213475" y="3271838"/>
          <p14:tracePt t="15269" x="6213475" y="3302000"/>
          <p14:tracePt t="15276" x="6213475" y="3319463"/>
          <p14:tracePt t="15284" x="6213475" y="3343275"/>
          <p14:tracePt t="15291" x="6213475" y="3360738"/>
          <p14:tracePt t="15298" x="6213475" y="3384550"/>
          <p14:tracePt t="15306" x="6213475" y="3414713"/>
          <p14:tracePt t="15312" x="6213475" y="3421063"/>
          <p14:tracePt t="15320" x="6213475" y="3433763"/>
          <p14:tracePt t="15326" x="6213475" y="3451225"/>
          <p14:tracePt t="15334" x="6213475" y="3468688"/>
          <p14:tracePt t="15341" x="6213475" y="3481388"/>
          <p14:tracePt t="15349" x="6213475" y="3498850"/>
          <p14:tracePt t="15355" x="6213475" y="3516313"/>
          <p14:tracePt t="15363" x="6213475" y="3529013"/>
          <p14:tracePt t="15372" x="6213475" y="3552825"/>
          <p14:tracePt t="15376" x="6213475" y="3563938"/>
          <p14:tracePt t="15384" x="6213475" y="3582988"/>
          <p14:tracePt t="15393" x="6207125" y="3600450"/>
          <p14:tracePt t="15398" x="6207125" y="3613150"/>
          <p14:tracePt t="15407" x="6207125" y="3630613"/>
          <p14:tracePt t="15413" x="6202363" y="3648075"/>
          <p14:tracePt t="15420" x="6202363" y="3665538"/>
          <p14:tracePt t="15428" x="6202363" y="3684588"/>
          <p14:tracePt t="15434" x="6196013" y="3702050"/>
          <p14:tracePt t="15442" x="6196013" y="3719513"/>
          <p14:tracePt t="15449" x="6189663" y="3732213"/>
          <p14:tracePt t="15455" x="6189663" y="3756025"/>
          <p14:tracePt t="15463" x="6189663" y="3762375"/>
          <p14:tracePt t="15473" x="6183313" y="3786188"/>
          <p14:tracePt t="15477" x="6183313" y="3810000"/>
          <p14:tracePt t="15484" x="6176963" y="3857625"/>
          <p14:tracePt t="15492" x="6176963" y="3971925"/>
          <p14:tracePt t="15499" x="6176963" y="4049713"/>
          <p14:tracePt t="15505" x="6176963" y="4138613"/>
          <p14:tracePt t="15514" x="6176963" y="4192588"/>
          <p14:tracePt t="15520" x="6176963" y="4240213"/>
          <p14:tracePt t="15528" x="6176963" y="4276725"/>
          <p14:tracePt t="15538" x="6176963" y="4318000"/>
          <p14:tracePt t="15542" x="6176963" y="4354513"/>
          <p14:tracePt t="15551" x="6176963" y="4378325"/>
          <p14:tracePt t="15557" x="6176963" y="4413250"/>
          <p14:tracePt t="15563" x="6176963" y="4479925"/>
          <p14:tracePt t="15571" x="6176963" y="4514850"/>
          <p14:tracePt t="15579" x="6176963" y="4551363"/>
          <p14:tracePt t="15585" x="6176963" y="4568825"/>
          <p14:tracePt t="15592" x="6176963" y="4575175"/>
          <p14:tracePt t="15601" x="6176963" y="4587875"/>
          <p14:tracePt t="15606" x="6176963" y="4598988"/>
          <p14:tracePt t="15613" x="6176963" y="4611688"/>
          <p14:tracePt t="15621" x="6176963" y="4616450"/>
          <p14:tracePt t="15628" x="6176963" y="4622800"/>
          <p14:tracePt t="15637" x="6176963" y="4635500"/>
          <p14:tracePt t="15642" x="6176963" y="4646613"/>
          <p14:tracePt t="15649" x="6176963" y="4659313"/>
          <p14:tracePt t="15657" x="6176963" y="4665663"/>
          <p14:tracePt t="15663" x="6176963" y="4676775"/>
          <p14:tracePt t="15672" x="6176963" y="4683125"/>
          <p14:tracePt t="15678" x="6176963" y="4694238"/>
          <p14:tracePt t="15685" x="6176963" y="4706938"/>
          <p14:tracePt t="15693" x="6176963" y="4713288"/>
          <p14:tracePt t="15705" x="0" y="0"/>
        </p14:tracePtLst>
        <p14:tracePtLst>
          <p14:tracePt t="16848" x="6985000" y="3827463"/>
          <p14:tracePt t="17052" x="6973888" y="3816350"/>
          <p14:tracePt t="17061" x="6954838" y="3797300"/>
          <p14:tracePt t="17069" x="6931025" y="3773488"/>
          <p14:tracePt t="17077" x="6907213" y="3762375"/>
          <p14:tracePt t="17087" x="6889750" y="3749675"/>
          <p14:tracePt t="17092" x="6859588" y="3738563"/>
          <p14:tracePt t="17100" x="6842125" y="3725863"/>
          <p14:tracePt t="17114" x="6788150" y="3708400"/>
          <p14:tracePt t="17121" x="6764338" y="3702050"/>
          <p14:tracePt t="17130" x="6740525" y="3695700"/>
          <p14:tracePt t="17138" x="6710363" y="3690938"/>
          <p14:tracePt t="17146" x="6691313" y="3684588"/>
          <p14:tracePt t="17154" x="6667500" y="3678238"/>
          <p14:tracePt t="17169" x="6632575" y="3671888"/>
          <p14:tracePt t="17180" x="6613525" y="3671888"/>
          <p14:tracePt t="17184" x="6602413" y="3665538"/>
          <p14:tracePt t="17192" x="6589713" y="3665538"/>
          <p14:tracePt t="17201" x="6572250" y="3660775"/>
          <p14:tracePt t="17206" x="6561138" y="3660775"/>
          <p14:tracePt t="17214" x="6542088" y="3654425"/>
          <p14:tracePt t="17222" x="6537325" y="3654425"/>
          <p14:tracePt t="17237" x="6518275" y="3654425"/>
          <p14:tracePt t="17246" x="6507163" y="3648075"/>
          <p14:tracePt t="17251" x="6488113" y="3648075"/>
          <p14:tracePt t="17258" x="6477000" y="3648075"/>
          <p14:tracePt t="17265" x="6464300" y="3648075"/>
          <p14:tracePt t="17273" x="6453188" y="3648075"/>
          <p14:tracePt t="17279" x="6446838" y="3648075"/>
          <p14:tracePt t="17287" x="6434138" y="3648075"/>
          <p14:tracePt t="17293" x="6416675" y="3648075"/>
          <p14:tracePt t="17301" x="6410325" y="3648075"/>
          <p14:tracePt t="17311" x="6399213" y="3648075"/>
          <p14:tracePt t="17314" x="6386513" y="3648075"/>
          <p14:tracePt t="17322" x="6369050" y="3648075"/>
          <p14:tracePt t="17330" x="6362700" y="3648075"/>
          <p14:tracePt t="17336" x="6356350" y="3648075"/>
          <p14:tracePt t="17344" x="6345238" y="3648075"/>
          <p14:tracePt t="17351" x="6327775" y="3654425"/>
          <p14:tracePt t="17359" x="6315075" y="3654425"/>
          <p14:tracePt t="17365" x="6303963" y="3660775"/>
          <p14:tracePt t="17380" x="6291263" y="3660775"/>
          <p14:tracePt t="17387" x="6280150" y="3665538"/>
          <p14:tracePt t="17394" x="6261100" y="3665538"/>
          <p14:tracePt t="17411" x="6243638" y="3671888"/>
          <p14:tracePt t="17417" x="6237288" y="3671888"/>
          <p14:tracePt t="17423" x="6226175" y="3678238"/>
          <p14:tracePt t="17437" x="6213475" y="3684588"/>
          <p14:tracePt t="17445" x="6207125" y="3695700"/>
          <p14:tracePt t="17451" x="6202363" y="3695700"/>
          <p14:tracePt t="17458" x="6189663" y="3702050"/>
          <p14:tracePt t="17466" x="6176963" y="3708400"/>
          <p14:tracePt t="17476" x="6159500" y="3732213"/>
          <p14:tracePt t="17478" x="6153150" y="3743325"/>
          <p14:tracePt t="17487" x="6142038" y="3756025"/>
          <p14:tracePt t="17494" x="6135688" y="3756025"/>
          <p14:tracePt t="17501" x="6124575" y="3773488"/>
          <p14:tracePt t="17511" x="6124575" y="3786188"/>
          <p14:tracePt t="17517" x="6111875" y="3797300"/>
          <p14:tracePt t="17523" x="6100763" y="3803650"/>
          <p14:tracePt t="17530" x="6088063" y="3816350"/>
          <p14:tracePt t="17538" x="6070600" y="3851275"/>
          <p14:tracePt t="17544" x="6064250" y="3870325"/>
          <p14:tracePt t="17551" x="6051550" y="3894138"/>
          <p14:tracePt t="17559" x="6046788" y="3917950"/>
          <p14:tracePt t="17566" x="6034088" y="3948113"/>
          <p14:tracePt t="17576" x="6016625" y="3995738"/>
          <p14:tracePt t="17581" x="6010275" y="4037013"/>
          <p14:tracePt t="17590" x="5997575" y="4078288"/>
          <p14:tracePt t="17595" x="5997575" y="4114800"/>
          <p14:tracePt t="17603" x="5992813" y="4151313"/>
          <p14:tracePt t="17611" x="5992813" y="4186238"/>
          <p14:tracePt t="17617" x="5992813" y="4222750"/>
          <p14:tracePt t="17624" x="5992813" y="4257675"/>
          <p14:tracePt t="17630" x="5992813" y="4281488"/>
          <p14:tracePt t="17638" x="6003925" y="4330700"/>
          <p14:tracePt t="17645" x="6010275" y="4365625"/>
          <p14:tracePt t="17653" x="6016625" y="4413250"/>
          <p14:tracePt t="17659" x="6022975" y="4437063"/>
          <p14:tracePt t="17667" x="6046788" y="4486275"/>
          <p14:tracePt t="17676" x="6064250" y="4533900"/>
          <p14:tracePt t="17682" x="6075363" y="4564063"/>
          <p14:tracePt t="17688" x="6088063" y="4598988"/>
          <p14:tracePt t="17695" x="6105525" y="4629150"/>
          <p14:tracePt t="17703" x="6111875" y="4652963"/>
          <p14:tracePt t="17710" x="6129338" y="4683125"/>
          <p14:tracePt t="17717" x="6142038" y="4700588"/>
          <p14:tracePt t="17723" x="6153150" y="4724400"/>
          <p14:tracePt t="17731" x="6165850" y="4767263"/>
          <p14:tracePt t="17741" x="6183313" y="4791075"/>
          <p14:tracePt t="17744" x="6189663" y="4808538"/>
          <p14:tracePt t="17754" x="6202363" y="4838700"/>
          <p14:tracePt t="17760" x="6219825" y="4856163"/>
          <p14:tracePt t="17767" x="6230938" y="4873625"/>
          <p14:tracePt t="17776" x="6243638" y="4892675"/>
          <p14:tracePt t="17781" x="6273800" y="4922838"/>
          <p14:tracePt t="17788" x="6280150" y="4940300"/>
          <p14:tracePt t="17795" x="6308725" y="4951413"/>
          <p14:tracePt t="17805" x="6321425" y="4976813"/>
          <p14:tracePt t="17810" x="6338888" y="4994275"/>
          <p14:tracePt t="17818" x="6369050" y="5005388"/>
          <p14:tracePt t="17824" x="6386513" y="5024438"/>
          <p14:tracePt t="17832" x="6410325" y="5041900"/>
          <p14:tracePt t="17842" x="6434138" y="5053013"/>
          <p14:tracePt t="17846" x="6459538" y="5065713"/>
          <p14:tracePt t="17854" x="6494463" y="5083175"/>
          <p14:tracePt t="17860" x="6511925" y="5089525"/>
          <p14:tracePt t="17868" x="6542088" y="5095875"/>
          <p14:tracePt t="17875" x="6565900" y="5102225"/>
          <p14:tracePt t="17882" x="6596063" y="5113338"/>
          <p14:tracePt t="17889" x="6619875" y="5113338"/>
          <p14:tracePt t="17896" x="6643688" y="5126038"/>
          <p14:tracePt t="17903" x="6673850" y="5126038"/>
          <p14:tracePt t="17910" x="6697663" y="5130800"/>
          <p14:tracePt t="17917" x="6721475" y="5130800"/>
          <p14:tracePt t="17925" x="6745288" y="5130800"/>
          <p14:tracePt t="17932" x="6769100" y="5130800"/>
          <p14:tracePt t="17942" x="6799263" y="5130800"/>
          <p14:tracePt t="17945" x="6842125" y="5130800"/>
          <p14:tracePt t="17953" x="6870700" y="5130800"/>
          <p14:tracePt t="17969" x="6924675" y="5126038"/>
          <p14:tracePt t="17975" x="6948488" y="5119688"/>
          <p14:tracePt t="17983" x="6967538" y="5119688"/>
          <p14:tracePt t="17990" x="7002463" y="5106988"/>
          <p14:tracePt t="17997" x="7021513" y="5102225"/>
          <p14:tracePt t="18006" x="7050088" y="5089525"/>
          <p14:tracePt t="18010" x="7069138" y="5078413"/>
          <p14:tracePt t="18018" x="7080250" y="5059363"/>
          <p14:tracePt t="18025" x="7086600" y="5059363"/>
          <p14:tracePt t="18033" x="7104063" y="5053013"/>
          <p14:tracePt t="18040" x="7116763" y="5041900"/>
          <p14:tracePt t="18046" x="7134225" y="5029200"/>
          <p14:tracePt t="18053" x="7146925" y="5018088"/>
          <p14:tracePt t="18061" x="7164388" y="4994275"/>
          <p14:tracePt t="18067" x="7177088" y="4981575"/>
          <p14:tracePt t="18077" x="7188200" y="4964113"/>
          <p14:tracePt t="18082" x="7218363" y="4946650"/>
          <p14:tracePt t="18090" x="7231063" y="4927600"/>
          <p14:tracePt t="18097" x="7242175" y="4899025"/>
          <p14:tracePt t="18107" x="7259638" y="4879975"/>
          <p14:tracePt t="18110" x="7283450" y="4849813"/>
          <p14:tracePt t="18118" x="7289800" y="4832350"/>
          <p14:tracePt t="18126" x="7302500" y="4802188"/>
          <p14:tracePt t="18132" x="7313613" y="4784725"/>
          <p14:tracePt t="18141" x="7326313" y="4760913"/>
          <p14:tracePt t="18146" x="7332663" y="4743450"/>
          <p14:tracePt t="18155" x="7337425" y="4724400"/>
          <p14:tracePt t="18161" x="7350125" y="4694238"/>
          <p14:tracePt t="18169" x="7356475" y="4683125"/>
          <p14:tracePt t="18175" x="7361238" y="4676775"/>
          <p14:tracePt t="18183" x="7361238" y="4646613"/>
          <p14:tracePt t="18190" x="7367588" y="4635500"/>
          <p14:tracePt t="18197" x="7373938" y="4611688"/>
          <p14:tracePt t="18207" x="7373938" y="4592638"/>
          <p14:tracePt t="18210" x="7385050" y="4568825"/>
          <p14:tracePt t="18218" x="7385050" y="4551363"/>
          <p14:tracePt t="18226" x="7385050" y="4514850"/>
          <p14:tracePt t="18233" x="7385050" y="4473575"/>
          <p14:tracePt t="18240" x="7385050" y="4449763"/>
          <p14:tracePt t="18248" x="7385050" y="4413250"/>
          <p14:tracePt t="18254" x="7380288" y="4354513"/>
          <p14:tracePt t="18263" x="7373938" y="4300538"/>
          <p14:tracePt t="18272" x="7373938" y="4270375"/>
          <p14:tracePt t="18276" x="7367588" y="4222750"/>
          <p14:tracePt t="18283" x="7361238" y="4205288"/>
          <p14:tracePt t="18290" x="7343775" y="4156075"/>
          <p14:tracePt t="18298" x="7337425" y="4121150"/>
          <p14:tracePt t="18306" x="7332663" y="4097338"/>
          <p14:tracePt t="18311" x="7326313" y="4073525"/>
          <p14:tracePt t="18319" x="7319963" y="4043363"/>
          <p14:tracePt t="18326" x="7313613" y="4019550"/>
          <p14:tracePt t="18335" x="7296150" y="4000500"/>
          <p14:tracePt t="18350" x="7283450" y="3971925"/>
          <p14:tracePt t="18356" x="7278688" y="3959225"/>
          <p14:tracePt t="18362" x="7278688" y="3948113"/>
          <p14:tracePt t="18370" x="7272338" y="3935413"/>
          <p14:tracePt t="18376" x="7265988" y="3917950"/>
          <p14:tracePt t="18384" x="7254875" y="3911600"/>
          <p14:tracePt t="18390" x="7248525" y="3898900"/>
          <p14:tracePt t="18397" x="7242175" y="3887788"/>
          <p14:tracePt t="18407" x="7231063" y="3875088"/>
          <p14:tracePt t="18411" x="7218363" y="3857625"/>
          <p14:tracePt t="18418" x="7205663" y="3840163"/>
          <p14:tracePt t="18425" x="7188200" y="3821113"/>
          <p14:tracePt t="18440" x="7158038" y="3792538"/>
          <p14:tracePt t="18449" x="7146925" y="3767138"/>
          <p14:tracePt t="18456" x="7127875" y="3749675"/>
          <p14:tracePt t="18462" x="7116763" y="3725863"/>
          <p14:tracePt t="18473" x="7086600" y="3695700"/>
          <p14:tracePt t="18476" x="7080250" y="3671888"/>
          <p14:tracePt t="18484" x="7056438" y="3654425"/>
          <p14:tracePt t="18491" x="7038975" y="3636963"/>
          <p14:tracePt t="18498" x="7008813" y="3613150"/>
          <p14:tracePt t="18506" x="6991350" y="3594100"/>
          <p14:tracePt t="18512" x="6973888" y="3576638"/>
          <p14:tracePt t="18521" x="6943725" y="3552825"/>
          <p14:tracePt t="18527" x="6931025" y="3546475"/>
          <p14:tracePt t="18540" x="6900863" y="3529013"/>
          <p14:tracePt t="18547" x="6889750" y="3522663"/>
          <p14:tracePt t="18555" x="6877050" y="3516313"/>
          <p14:tracePt t="18563" x="6865938" y="3505200"/>
          <p14:tracePt t="18570" x="6842125" y="3498850"/>
          <p14:tracePt t="18576" x="6823075" y="3492500"/>
          <p14:tracePt t="18584" x="6805613" y="3492500"/>
          <p14:tracePt t="18591" x="6794500" y="3486150"/>
          <p14:tracePt t="18599" x="6775450" y="3486150"/>
          <p14:tracePt t="18607" x="6757988" y="3481388"/>
          <p14:tracePt t="18613" x="6745288" y="3481388"/>
          <p14:tracePt t="18619" x="6721475" y="3481388"/>
          <p14:tracePt t="18627" x="6704013" y="3481388"/>
          <p14:tracePt t="18637" x="6686550" y="3481388"/>
          <p14:tracePt t="18641" x="6662738" y="3481388"/>
          <p14:tracePt t="18649" x="6632575" y="3481388"/>
          <p14:tracePt t="18655" x="6626225" y="3481388"/>
          <p14:tracePt t="18663" x="6608763" y="3481388"/>
          <p14:tracePt t="18672" x="6578600" y="3481388"/>
          <p14:tracePt t="18678" x="6561138" y="3481388"/>
          <p14:tracePt t="18684" x="6537325" y="3481388"/>
          <p14:tracePt t="18692" x="6518275" y="3481388"/>
          <p14:tracePt t="18702" x="6500813" y="3481388"/>
          <p14:tracePt t="18706" x="6488113" y="3481388"/>
          <p14:tracePt t="18713" x="6464300" y="3486150"/>
          <p14:tracePt t="18720" x="6453188" y="3486150"/>
          <p14:tracePt t="18727" x="6434138" y="3486150"/>
          <p14:tracePt t="18737" x="6416675" y="3486150"/>
          <p14:tracePt t="18741" x="6405563" y="3492500"/>
          <p14:tracePt t="18750" x="6386513" y="3492500"/>
          <p14:tracePt t="18755" x="6369050" y="3492500"/>
          <p14:tracePt t="18764" x="6351588" y="3498850"/>
          <p14:tracePt t="18771" x="6332538" y="3505200"/>
          <p14:tracePt t="18778" x="6315075" y="3509963"/>
          <p14:tracePt t="18785" x="6303963" y="3509963"/>
          <p14:tracePt t="18793" x="6284913" y="3522663"/>
          <p14:tracePt t="18803" x="6267450" y="3522663"/>
          <p14:tracePt t="18805" x="6254750" y="3535363"/>
          <p14:tracePt t="18813" x="6237288" y="3540125"/>
          <p14:tracePt t="18820" x="6226175" y="3552825"/>
          <p14:tracePt t="18828" x="6202363" y="3570288"/>
          <p14:tracePt t="18838" x="6189663" y="3576638"/>
          <p14:tracePt t="18842" x="6176963" y="3587750"/>
          <p14:tracePt t="18849" x="6172200" y="3587750"/>
          <p14:tracePt t="18856" x="6159500" y="3594100"/>
          <p14:tracePt t="18864" x="6159500" y="3600450"/>
          <p14:tracePt t="18874" x="6148388" y="3606800"/>
          <p14:tracePt t="18878" x="6142038" y="3613150"/>
          <p14:tracePt t="18886" x="6135688" y="3617913"/>
          <p14:tracePt t="18892" x="6129338" y="3617913"/>
          <p14:tracePt t="18903" x="6124575" y="3630613"/>
          <p14:tracePt t="18907" x="6118225" y="3630613"/>
          <p14:tracePt t="18914" x="6111875" y="3641725"/>
          <p14:tracePt t="18921" x="6105525" y="3648075"/>
          <p14:tracePt t="18929" x="6094413" y="3660775"/>
          <p14:tracePt t="18942" x="6094413" y="3665538"/>
          <p14:tracePt t="18951" x="6088063" y="3671888"/>
          <p14:tracePt t="18957" x="6081713" y="3678238"/>
          <p14:tracePt t="18966" x="6075363" y="3684588"/>
          <p14:tracePt t="18970" x="6075363" y="3690938"/>
          <p14:tracePt t="18978" x="6075363" y="3695700"/>
          <p14:tracePt t="18985" x="6064250" y="3702050"/>
          <p14:tracePt t="18993" x="6057900" y="3714750"/>
          <p14:tracePt t="19002" x="6057900" y="3719513"/>
          <p14:tracePt t="19007" x="6057900" y="3732213"/>
          <p14:tracePt t="19014" x="6051550" y="3743325"/>
          <p14:tracePt t="19021" x="6051550" y="3762375"/>
          <p14:tracePt t="19028" x="6046788" y="3779838"/>
          <p14:tracePt t="19037" x="6046788" y="3797300"/>
          <p14:tracePt t="19043" x="6046788" y="3816350"/>
          <p14:tracePt t="19051" x="6046788" y="3833813"/>
          <p14:tracePt t="19057" x="6046788" y="3857625"/>
          <p14:tracePt t="19068" x="6046788" y="3870325"/>
          <p14:tracePt t="19072" x="6046788" y="3894138"/>
          <p14:tracePt t="19079" x="6046788" y="3929063"/>
          <p14:tracePt t="19086" x="6046788" y="3965575"/>
          <p14:tracePt t="19093" x="6046788" y="4000500"/>
          <p14:tracePt t="19103" x="6046788" y="4037013"/>
          <p14:tracePt t="19107" x="6046788" y="4078288"/>
          <p14:tracePt t="19114" x="6046788" y="4127500"/>
          <p14:tracePt t="19121" x="6051550" y="4144963"/>
          <p14:tracePt t="19129" x="6057900" y="4186238"/>
          <p14:tracePt t="19138" x="6064250" y="4210050"/>
          <p14:tracePt t="19143" x="6064250" y="4240213"/>
          <p14:tracePt t="19151" x="6070600" y="4264025"/>
          <p14:tracePt t="19172" x="6094413" y="4384675"/>
          <p14:tracePt t="19179" x="6118225" y="4432300"/>
          <p14:tracePt t="19186" x="6124575" y="4467225"/>
          <p14:tracePt t="19193" x="6142038" y="4503738"/>
          <p14:tracePt t="19202" x="6148388" y="4521200"/>
          <p14:tracePt t="19207" x="6159500" y="4557713"/>
          <p14:tracePt t="19215" x="6172200" y="4575175"/>
          <p14:tracePt t="19222" x="6183313" y="4592638"/>
          <p14:tracePt t="19231" x="6196013" y="4622800"/>
          <p14:tracePt t="19240" x="6219825" y="4641850"/>
          <p14:tracePt t="19243" x="6230938" y="4659313"/>
          <p14:tracePt t="19251" x="6249988" y="4676775"/>
          <p14:tracePt t="19259" x="6267450" y="4700588"/>
          <p14:tracePt t="19268" x="6284913" y="4719638"/>
          <p14:tracePt t="19271" x="6308725" y="4737100"/>
          <p14:tracePt t="19279" x="6327775" y="4748213"/>
          <p14:tracePt t="19287" x="6351588" y="4778375"/>
          <p14:tracePt t="19293" x="6375400" y="4791075"/>
          <p14:tracePt t="19305" x="6399213" y="4808538"/>
          <p14:tracePt t="19307" x="6440488" y="4832350"/>
          <p14:tracePt t="19315" x="6477000" y="4845050"/>
          <p14:tracePt t="19321" x="6500813" y="4856163"/>
          <p14:tracePt t="19332" x="6554788" y="4873625"/>
          <p14:tracePt t="19336" x="6578600" y="4886325"/>
          <p14:tracePt t="19344" x="6596063" y="4892675"/>
          <p14:tracePt t="19351" x="6619875" y="4892675"/>
          <p14:tracePt t="19358" x="6638925" y="4899025"/>
          <p14:tracePt t="19368" x="6656388" y="4899025"/>
          <p14:tracePt t="19372" x="6667500" y="4903788"/>
          <p14:tracePt t="19379" x="6686550" y="4903788"/>
          <p14:tracePt t="19386" x="6716713" y="4903788"/>
          <p14:tracePt t="19394" x="6721475" y="4903788"/>
          <p14:tracePt t="19402" x="6751638" y="4903788"/>
          <p14:tracePt t="19408" x="6775450" y="4903788"/>
          <p14:tracePt t="19415" x="6805613" y="4903788"/>
          <p14:tracePt t="19422" x="6835775" y="4903788"/>
          <p14:tracePt t="19432" x="6865938" y="4903788"/>
          <p14:tracePt t="19437" x="6913563" y="4903788"/>
          <p14:tracePt t="19445" x="6948488" y="4903788"/>
          <p14:tracePt t="19451" x="6973888" y="4899025"/>
          <p14:tracePt t="19459" x="7021513" y="4886325"/>
          <p14:tracePt t="19470" x="7045325" y="4879975"/>
          <p14:tracePt t="19473" x="7075488" y="4873625"/>
          <p14:tracePt t="19480" x="7092950" y="4873625"/>
          <p14:tracePt t="19487" x="7104063" y="4862513"/>
          <p14:tracePt t="19495" x="7127875" y="4856163"/>
          <p14:tracePt t="19502" x="7146925" y="4849813"/>
          <p14:tracePt t="19508" x="7164388" y="4832350"/>
          <p14:tracePt t="19516" x="7181850" y="4821238"/>
          <p14:tracePt t="19523" x="7194550" y="4808538"/>
          <p14:tracePt t="19533" x="7205663" y="4795838"/>
          <p14:tracePt t="19538" x="7224713" y="4772025"/>
          <p14:tracePt t="19545" x="7242175" y="4754563"/>
          <p14:tracePt t="19551" x="7254875" y="4737100"/>
          <p14:tracePt t="19559" x="7272338" y="4719638"/>
          <p14:tracePt t="19568" x="7283450" y="4700588"/>
          <p14:tracePt t="19573" x="7289800" y="4683125"/>
          <p14:tracePt t="19581" x="7302500" y="4665663"/>
          <p14:tracePt t="19588" x="7307263" y="4641850"/>
          <p14:tracePt t="19598" x="7319963" y="4611688"/>
          <p14:tracePt t="19601" x="7319963" y="4581525"/>
          <p14:tracePt t="19609" x="7332663" y="4551363"/>
          <p14:tracePt t="19617" x="7337425" y="4514850"/>
          <p14:tracePt t="19623" x="7343775" y="4443413"/>
          <p14:tracePt t="19632" x="7343775" y="4389438"/>
          <p14:tracePt t="19638" x="7343775" y="4341813"/>
          <p14:tracePt t="19645" x="7343775" y="4300538"/>
          <p14:tracePt t="19653" x="7343775" y="4264025"/>
          <p14:tracePt t="19660" x="7343775" y="4233863"/>
          <p14:tracePt t="19669" x="7337425" y="4179888"/>
          <p14:tracePt t="19673" x="7332663" y="4151313"/>
          <p14:tracePt t="19681" x="7326313" y="4114800"/>
          <p14:tracePt t="19688" x="7307263" y="4067175"/>
          <p14:tracePt t="19698" x="7302500" y="4043363"/>
          <p14:tracePt t="19701" x="7283450" y="4006850"/>
          <p14:tracePt t="19710" x="7272338" y="3989388"/>
          <p14:tracePt t="19717" x="7259638" y="3952875"/>
          <p14:tracePt t="19723" x="7235825" y="3922713"/>
          <p14:tracePt t="19734" x="7224713" y="3905250"/>
          <p14:tracePt t="19738" x="7212013" y="3894138"/>
          <p14:tracePt t="19746" x="7200900" y="3863975"/>
          <p14:tracePt t="19754" x="7188200" y="3844925"/>
          <p14:tracePt t="19761" x="7177088" y="3833813"/>
          <p14:tracePt t="19768" x="7153275" y="3816350"/>
          <p14:tracePt t="19773" x="7146925" y="3810000"/>
          <p14:tracePt t="19781" x="7123113" y="3792538"/>
          <p14:tracePt t="19788" x="7110413" y="3786188"/>
          <p14:tracePt t="19797" x="7099300" y="3773488"/>
          <p14:tracePt t="19802" x="7086600" y="3762375"/>
          <p14:tracePt t="19810" x="7069138" y="3749675"/>
          <p14:tracePt t="19817" x="7056438" y="3743325"/>
          <p14:tracePt t="19824" x="7038975" y="3732213"/>
          <p14:tracePt t="19831" x="7026275" y="3725863"/>
          <p14:tracePt t="19838" x="7015163" y="3702050"/>
          <p14:tracePt t="19846" x="6997700" y="3695700"/>
          <p14:tracePt t="19855" x="6985000" y="3684588"/>
          <p14:tracePt t="19862" x="6967538" y="3671888"/>
          <p14:tracePt t="19865" x="6954838" y="3671888"/>
          <p14:tracePt t="19873" x="6937375" y="3660775"/>
          <p14:tracePt t="19882" x="6931025" y="3654425"/>
          <p14:tracePt t="19888" x="6919913" y="3648075"/>
          <p14:tracePt t="19897" x="6896100" y="3641725"/>
          <p14:tracePt t="19905" x="6889750" y="3636963"/>
          <p14:tracePt t="19910" x="6865938" y="3630613"/>
          <p14:tracePt t="19918" x="6859588" y="3624263"/>
          <p14:tracePt t="19925" x="6829425" y="3617913"/>
          <p14:tracePt t="19932" x="6818313" y="3617913"/>
          <p14:tracePt t="19939" x="6799263" y="3613150"/>
          <p14:tracePt t="19946" x="6781800" y="3606800"/>
          <p14:tracePt t="19954" x="6764338" y="3594100"/>
          <p14:tracePt t="19964" x="6740525" y="3594100"/>
          <p14:tracePt t="19970" x="6727825" y="3594100"/>
          <p14:tracePt t="19974" x="6710363" y="3587750"/>
          <p14:tracePt t="19982" x="6691313" y="3587750"/>
          <p14:tracePt t="19989" x="6667500" y="3587750"/>
          <p14:tracePt t="19998" x="6650038" y="3587750"/>
          <p14:tracePt t="20003" x="6632575" y="3587750"/>
          <p14:tracePt t="20010" x="6608763" y="3587750"/>
          <p14:tracePt t="20018" x="6596063" y="3587750"/>
          <p14:tracePt t="20028" x="6578600" y="3587750"/>
          <p14:tracePt t="20034" x="6561138" y="3587750"/>
          <p14:tracePt t="20039" x="6548438" y="3587750"/>
          <p14:tracePt t="20047" x="6524625" y="3587750"/>
          <p14:tracePt t="20053" x="6507163" y="3587750"/>
          <p14:tracePt t="20062" x="6494463" y="3587750"/>
          <p14:tracePt t="20067" x="6477000" y="3600450"/>
          <p14:tracePt t="20074" x="6459538" y="3600450"/>
          <p14:tracePt t="20082" x="6446838" y="3600450"/>
          <p14:tracePt t="20090" x="6429375" y="3600450"/>
          <p14:tracePt t="20097" x="6410325" y="3606800"/>
          <p14:tracePt t="20104" x="6399213" y="3606800"/>
          <p14:tracePt t="20111" x="6386513" y="3613150"/>
          <p14:tracePt t="20118" x="6369050" y="3613150"/>
          <p14:tracePt t="20128" x="6362700" y="3617913"/>
          <p14:tracePt t="20131" x="6356350" y="3624263"/>
          <p14:tracePt t="20141" x="6345238" y="3630613"/>
          <p14:tracePt t="20147" x="6338888" y="3636963"/>
          <p14:tracePt t="20165" x="6332538" y="3641725"/>
          <p14:tracePt t="20171" x="6321425" y="3648075"/>
          <p14:tracePt t="20175" x="6315075" y="3648075"/>
          <p14:tracePt t="20185" x="6303963" y="3654425"/>
          <p14:tracePt t="20189" x="6303963" y="3660775"/>
          <p14:tracePt t="20197" x="6291263" y="3665538"/>
          <p14:tracePt t="20204" x="6284913" y="3671888"/>
          <p14:tracePt t="20211" x="6273800" y="3678238"/>
          <p14:tracePt t="20217" x="6267450" y="3684588"/>
          <p14:tracePt t="20229" x="6254750" y="3690938"/>
          <p14:tracePt t="20231" x="6243638" y="3702050"/>
          <p14:tracePt t="20240" x="6226175" y="3719513"/>
          <p14:tracePt t="20247" x="6219825" y="3719513"/>
          <p14:tracePt t="20254" x="6213475" y="3732213"/>
          <p14:tracePt t="20262" x="6189663" y="3749675"/>
          <p14:tracePt t="20269" x="6183313" y="3762375"/>
          <p14:tracePt t="20276" x="6172200" y="3773488"/>
          <p14:tracePt t="20284" x="6172200" y="3786188"/>
          <p14:tracePt t="20294" x="6165850" y="3797300"/>
          <p14:tracePt t="20297" x="6153150" y="3803650"/>
          <p14:tracePt t="20304" x="6148388" y="3810000"/>
          <p14:tracePt t="20310" x="6142038" y="3827463"/>
          <p14:tracePt t="20319" x="6129338" y="3844925"/>
          <p14:tracePt t="20328" x="6124575" y="3857625"/>
          <p14:tracePt t="20332" x="6118225" y="3881438"/>
          <p14:tracePt t="20341" x="6111875" y="3905250"/>
          <p14:tracePt t="20349" x="6111875" y="3922713"/>
          <p14:tracePt t="20355" x="6094413" y="3959225"/>
          <p14:tracePt t="20366" x="6094413" y="3995738"/>
          <p14:tracePt t="20372" x="6094413" y="4030663"/>
          <p14:tracePt t="20376" x="6094413" y="4060825"/>
          <p14:tracePt t="20384" x="6100763" y="4102100"/>
          <p14:tracePt t="20394" x="6100763" y="4144963"/>
          <p14:tracePt t="20398" x="6105525" y="4179888"/>
          <p14:tracePt t="20404" x="6105525" y="4205288"/>
          <p14:tracePt t="20412" x="6111875" y="4257675"/>
          <p14:tracePt t="20418" x="6111875" y="4306888"/>
          <p14:tracePt t="20427" x="6118225" y="4354513"/>
          <p14:tracePt t="20433" x="6129338" y="4389438"/>
          <p14:tracePt t="20441" x="6135688" y="4408488"/>
          <p14:tracePt t="20448" x="6135688" y="4449763"/>
          <p14:tracePt t="20454" x="6142038" y="4473575"/>
          <p14:tracePt t="20461" x="6148388" y="4497388"/>
          <p14:tracePt t="20470" x="6153150" y="4527550"/>
          <p14:tracePt t="20476" x="6159500" y="4551363"/>
          <p14:tracePt t="20484" x="6159500" y="4564063"/>
          <p14:tracePt t="20492" x="6165850" y="4598988"/>
          <p14:tracePt t="20496" x="6172200" y="4611688"/>
          <p14:tracePt t="20504" x="6176963" y="4616450"/>
          <p14:tracePt t="20512" x="6183313" y="4641850"/>
          <p14:tracePt t="20517" x="6189663" y="4646613"/>
          <p14:tracePt t="20526" x="6196013" y="4659313"/>
          <p14:tracePt t="20535" x="6207125" y="4689475"/>
          <p14:tracePt t="20542" x="6219825" y="4700588"/>
          <p14:tracePt t="20549" x="6230938" y="4713288"/>
          <p14:tracePt t="20562" x="6243638" y="4730750"/>
          <p14:tracePt t="20571" x="6284913" y="4760913"/>
          <p14:tracePt t="20577" x="6297613" y="4778375"/>
          <p14:tracePt t="20586" x="6308725" y="4784725"/>
          <p14:tracePt t="20594" x="6332538" y="4808538"/>
          <p14:tracePt t="20600" x="6338888" y="4821238"/>
          <p14:tracePt t="20605" x="6356350" y="4832350"/>
          <p14:tracePt t="20611" x="6375400" y="4838700"/>
          <p14:tracePt t="20619" x="6399213" y="4849813"/>
          <p14:tracePt t="20626" x="6416675" y="4862513"/>
          <p14:tracePt t="20633" x="6434138" y="4868863"/>
          <p14:tracePt t="20640" x="6453188" y="4873625"/>
          <p14:tracePt t="20649" x="6488113" y="4886325"/>
          <p14:tracePt t="20664" x="6530975" y="4899025"/>
          <p14:tracePt t="20671" x="6554788" y="4903788"/>
          <p14:tracePt t="20678" x="6589713" y="4910138"/>
          <p14:tracePt t="20684" x="6619875" y="4910138"/>
          <p14:tracePt t="20691" x="6667500" y="4910138"/>
          <p14:tracePt t="20698" x="6727825" y="4910138"/>
          <p14:tracePt t="20705" x="6764338" y="4910138"/>
          <p14:tracePt t="20712" x="6799263" y="4899025"/>
          <p14:tracePt t="20720" x="6842125" y="4892675"/>
          <p14:tracePt t="20726" x="6870700" y="4886325"/>
          <p14:tracePt t="20734" x="6919913" y="4879975"/>
          <p14:tracePt t="20743" x="6943725" y="4873625"/>
          <p14:tracePt t="20749" x="6991350" y="4856163"/>
          <p14:tracePt t="20763" x="7086600" y="4814888"/>
          <p14:tracePt t="20773" x="7116763" y="4808538"/>
          <p14:tracePt t="20778" x="7164388" y="4784725"/>
          <p14:tracePt t="20786" x="7181850" y="4772025"/>
          <p14:tracePt t="20795" x="7200900" y="4760913"/>
          <p14:tracePt t="20799" x="7218363" y="4748213"/>
          <p14:tracePt t="20808" x="7231063" y="4737100"/>
          <p14:tracePt t="20813" x="7254875" y="4713288"/>
          <p14:tracePt t="20827" x="7272338" y="4689475"/>
          <p14:tracePt t="20834" x="7278688" y="4683125"/>
          <p14:tracePt t="20841" x="7289800" y="4659313"/>
          <p14:tracePt t="20849" x="7302500" y="4641850"/>
          <p14:tracePt t="20859" x="7307263" y="4622800"/>
          <p14:tracePt t="20863" x="7319963" y="4605338"/>
          <p14:tracePt t="20873" x="7326313" y="4575175"/>
          <p14:tracePt t="20879" x="7326313" y="4557713"/>
          <p14:tracePt t="20889" x="7343775" y="4533900"/>
          <p14:tracePt t="20894" x="7350125" y="4497388"/>
          <p14:tracePt t="20901" x="7356475" y="4467225"/>
          <p14:tracePt t="20908" x="7361238" y="4425950"/>
          <p14:tracePt t="20913" x="7361238" y="4378325"/>
          <p14:tracePt t="20925" x="7361238" y="4341813"/>
          <p14:tracePt t="20928" x="7361238" y="4306888"/>
          <p14:tracePt t="20936" x="7361238" y="4281488"/>
          <p14:tracePt t="20943" x="7361238" y="4240213"/>
          <p14:tracePt t="20952" x="7361238" y="4222750"/>
          <p14:tracePt t="20960" x="7361238" y="4205288"/>
          <p14:tracePt t="20964" x="7361238" y="4175125"/>
          <p14:tracePt t="20972" x="7356475" y="4162425"/>
          <p14:tracePt t="20978" x="7356475" y="4132263"/>
          <p14:tracePt t="20986" x="7350125" y="4127500"/>
          <p14:tracePt t="20995" x="7337425" y="4102100"/>
          <p14:tracePt t="21001" x="7332663" y="4090988"/>
          <p14:tracePt t="21006" x="7326313" y="4073525"/>
          <p14:tracePt t="21014" x="7313613" y="4054475"/>
          <p14:tracePt t="21025" x="7307263" y="4030663"/>
          <p14:tracePt t="21029" x="7296150" y="4013200"/>
          <p14:tracePt t="21035" x="7283450" y="3995738"/>
          <p14:tracePt t="21043" x="7259638" y="3965575"/>
          <p14:tracePt t="21051" x="7259638" y="3952875"/>
          <p14:tracePt t="21060" x="7242175" y="3935413"/>
          <p14:tracePt t="21068" x="7224713" y="3917950"/>
          <p14:tracePt t="21082" x="7200900" y="3887788"/>
          <p14:tracePt t="21087" x="7181850" y="3863975"/>
          <p14:tracePt t="21096" x="7170738" y="3851275"/>
          <p14:tracePt t="21101" x="7153275" y="3833813"/>
          <p14:tracePt t="21107" x="7140575" y="3821113"/>
          <p14:tracePt t="21114" x="7123113" y="3816350"/>
          <p14:tracePt t="21126" x="7110413" y="3803650"/>
          <p14:tracePt t="21130" x="7080250" y="3786188"/>
          <p14:tracePt t="21138" x="7062788" y="3773488"/>
          <p14:tracePt t="21144" x="7045325" y="3762375"/>
          <p14:tracePt t="21152" x="7015163" y="3743325"/>
          <p14:tracePt t="21160" x="6991350" y="3732213"/>
          <p14:tracePt t="21165" x="6961188" y="3708400"/>
          <p14:tracePt t="21173" x="6913563" y="3695700"/>
          <p14:tracePt t="21179" x="6896100" y="3684588"/>
          <p14:tracePt t="21186" x="6859588" y="3665538"/>
          <p14:tracePt t="21194" x="6823075" y="3660775"/>
          <p14:tracePt t="21201" x="6775450" y="3654425"/>
          <p14:tracePt t="21208" x="6757988" y="3648075"/>
          <p14:tracePt t="21215" x="6740525" y="3648075"/>
          <p14:tracePt t="21224" x="6710363" y="3641725"/>
          <p14:tracePt t="21230" x="6680200" y="3641725"/>
          <p14:tracePt t="21237" x="6662738" y="3636963"/>
          <p14:tracePt t="21244" x="6643688" y="3636963"/>
          <p14:tracePt t="21251" x="6613525" y="3636963"/>
          <p14:tracePt t="21259" x="6596063" y="3636963"/>
          <p14:tracePt t="21265" x="6572250" y="3636963"/>
          <p14:tracePt t="21273" x="6554788" y="3636963"/>
          <p14:tracePt t="21279" x="6537325" y="3636963"/>
          <p14:tracePt t="21286" x="6518275" y="3636963"/>
          <p14:tracePt t="21294" x="6507163" y="3636963"/>
          <p14:tracePt t="21301" x="6488113" y="3641725"/>
          <p14:tracePt t="21309" x="6477000" y="3641725"/>
          <p14:tracePt t="21316" x="6470650" y="3648075"/>
          <p14:tracePt t="21324" x="6459538" y="3648075"/>
          <p14:tracePt t="21329" x="6446838" y="3648075"/>
          <p14:tracePt t="21336" x="6440488" y="3648075"/>
          <p14:tracePt t="21343" x="6429375" y="3648075"/>
          <p14:tracePt t="21352" x="6423025" y="3648075"/>
          <p14:tracePt t="21359" x="6410325" y="3654425"/>
          <p14:tracePt t="21364" x="6405563" y="3654425"/>
          <p14:tracePt t="21373" x="6392863" y="3660775"/>
          <p14:tracePt t="21381" x="6381750" y="3665538"/>
          <p14:tracePt t="21391" x="6381750" y="3671888"/>
          <p14:tracePt t="21396" x="6369050" y="3671888"/>
          <p14:tracePt t="21401" x="6356350" y="3678238"/>
          <p14:tracePt t="21409" x="6345238" y="3684588"/>
          <p14:tracePt t="21416" x="6332538" y="3684588"/>
          <p14:tracePt t="21423" x="6321425" y="3690938"/>
          <p14:tracePt t="21430" x="6308725" y="3695700"/>
          <p14:tracePt t="21438" x="6297613" y="3708400"/>
          <p14:tracePt t="21444" x="6284913" y="3714750"/>
          <p14:tracePt t="21457" x="6273800" y="3719513"/>
          <p14:tracePt t="21466" x="6254750" y="3725863"/>
          <p14:tracePt t="21475" x="6243638" y="3732213"/>
          <p14:tracePt t="21481" x="6237288" y="3743325"/>
          <p14:tracePt t="21498" x="6219825" y="3756025"/>
          <p14:tracePt t="21504" x="6213475" y="3762375"/>
          <p14:tracePt t="21509" x="6202363" y="3767138"/>
          <p14:tracePt t="21525" x="6189663" y="3773488"/>
          <p14:tracePt t="21529" x="6183313" y="3773488"/>
          <p14:tracePt t="21538" x="6176963" y="3786188"/>
          <p14:tracePt t="21545" x="6165850" y="3792538"/>
          <p14:tracePt t="21558" x="6153150" y="3803650"/>
          <p14:tracePt t="21573" x="6148388" y="3810000"/>
          <p14:tracePt t="21581" x="6142038" y="3810000"/>
          <p14:tracePt t="21589" x="6135688" y="3810000"/>
          <p14:tracePt t="21602" x="6135688" y="3816350"/>
          <p14:tracePt t="21630" x="6135688" y="3821113"/>
          <p14:tracePt t="21642" x="0" y="0"/>
        </p14:tracePtLst>
        <p14:tracePtLst>
          <p14:tracePt t="22886" x="4760913" y="3792538"/>
          <p14:tracePt t="23093" x="4754563" y="3792538"/>
          <p14:tracePt t="23101" x="4741863" y="3792538"/>
          <p14:tracePt t="23105" x="4730750" y="3792538"/>
          <p14:tracePt t="23113" x="4713288" y="3792538"/>
          <p14:tracePt t="23120" x="4700588" y="3792538"/>
          <p14:tracePt t="23127" x="4694238" y="3792538"/>
          <p14:tracePt t="23134" x="4687888" y="3792538"/>
          <p14:tracePt t="23142" x="4676775" y="3792538"/>
          <p14:tracePt t="23150" x="4670425" y="3792538"/>
          <p14:tracePt t="23157" x="4659313" y="3792538"/>
          <p14:tracePt t="23171" x="4652963" y="3792538"/>
          <p14:tracePt t="23183" x="4646613" y="3792538"/>
          <p14:tracePt t="23188" x="4640263" y="3792538"/>
          <p14:tracePt t="23192" x="4635500" y="3792538"/>
          <p14:tracePt t="23219" x="4629150" y="3792538"/>
          <p14:tracePt t="23222" x="4616450" y="3792538"/>
          <p14:tracePt t="23243" x="4610100" y="3792538"/>
          <p14:tracePt t="23285" x="4605338" y="3792538"/>
          <p14:tracePt t="23294" x="4598988" y="3792538"/>
          <p14:tracePt t="23384" x="4605338" y="3792538"/>
          <p14:tracePt t="23394" x="4610100" y="3792538"/>
          <p14:tracePt t="23399" x="4629150" y="3792538"/>
          <p14:tracePt t="23407" x="4659313" y="3797300"/>
          <p14:tracePt t="23415" x="4694238" y="3803650"/>
          <p14:tracePt t="23421" x="4718050" y="3810000"/>
          <p14:tracePt t="23428" x="4778375" y="3827463"/>
          <p14:tracePt t="23435" x="4802188" y="3833813"/>
          <p14:tracePt t="23442" x="4838700" y="3840163"/>
          <p14:tracePt t="23449" x="4873625" y="3844925"/>
          <p14:tracePt t="23459" x="4910138" y="3844925"/>
          <p14:tracePt t="23470" x="4933950" y="3851275"/>
          <p14:tracePt t="23475" x="4951413" y="3857625"/>
          <p14:tracePt t="23490" x="4975225" y="3863975"/>
          <p14:tracePt t="23493" x="4981575" y="3863975"/>
          <p14:tracePt t="23503" x="4994275" y="3870325"/>
          <p14:tracePt t="23508" x="4994275" y="3875088"/>
          <p14:tracePt t="23515" x="4999038" y="3875088"/>
          <p14:tracePt t="23532" x="5011738" y="3881438"/>
          <p14:tracePt t="23546" x="5018088" y="3881438"/>
          <p14:tracePt t="23579" x="5011738" y="3887788"/>
          <p14:tracePt t="23586" x="5005388" y="3887788"/>
          <p14:tracePt t="23593" x="4987925" y="3887788"/>
          <p14:tracePt t="23602" x="4975225" y="3887788"/>
          <p14:tracePt t="23613" x="4940300" y="3887788"/>
          <p14:tracePt t="23620" x="4903788" y="3887788"/>
          <p14:tracePt t="23626" x="4862513" y="3887788"/>
          <p14:tracePt t="23630" x="4843463" y="3887788"/>
          <p14:tracePt t="23638" x="4819650" y="3887788"/>
          <p14:tracePt t="23650" x="4808538" y="3887788"/>
          <p14:tracePt t="23657" x="4791075" y="3887788"/>
          <p14:tracePt t="23660" x="4784725" y="3887788"/>
          <p14:tracePt t="23667" x="4772025" y="3887788"/>
          <p14:tracePt t="23688" x="4760913" y="3887788"/>
          <p14:tracePt t="23694" x="4754563" y="3887788"/>
          <p14:tracePt t="23712" x="4748213" y="3887788"/>
          <p14:tracePt t="23715" x="4741863" y="3887788"/>
          <p14:tracePt t="23738" x="4741863" y="3894138"/>
          <p14:tracePt t="23752" x="4741863" y="3898900"/>
          <p14:tracePt t="23759" x="4741863" y="3905250"/>
          <p14:tracePt t="23767" x="4741863" y="3911600"/>
          <p14:tracePt t="23774" x="4754563" y="3917950"/>
          <p14:tracePt t="23781" x="4765675" y="3929063"/>
          <p14:tracePt t="23787" x="4778375" y="3941763"/>
          <p14:tracePt t="23795" x="4814888" y="3965575"/>
          <p14:tracePt t="23801" x="4832350" y="3983038"/>
          <p14:tracePt t="23813" x="4862513" y="4000500"/>
          <p14:tracePt t="23818" x="4933950" y="4024313"/>
          <p14:tracePt t="23823" x="4981575" y="4043363"/>
          <p14:tracePt t="23830" x="5059363" y="4067175"/>
          <p14:tracePt t="23837" x="5119688" y="4078288"/>
          <p14:tracePt t="23847" x="5154613" y="4084638"/>
          <p14:tracePt t="23854" x="5173663" y="4090988"/>
          <p14:tracePt t="23860" x="5184775" y="4090988"/>
          <p14:tracePt t="23868" x="5202238" y="4090988"/>
          <p14:tracePt t="23874" x="5208588" y="4097338"/>
          <p14:tracePt t="23888" x="5214938" y="4097338"/>
          <p14:tracePt t="23902" x="5227638" y="4097338"/>
          <p14:tracePt t="23917" x="5232400" y="4097338"/>
          <p14:tracePt t="23946" x="5227638" y="4097338"/>
          <p14:tracePt t="23952" x="5221288" y="4097338"/>
          <p14:tracePt t="23960" x="5208588" y="4102100"/>
          <p14:tracePt t="23967" x="5167313" y="4102100"/>
          <p14:tracePt t="23979" x="5130800" y="4102100"/>
          <p14:tracePt t="23982" x="5072063" y="4097338"/>
          <p14:tracePt t="23988" x="4981575" y="4097338"/>
          <p14:tracePt t="23996" x="4927600" y="4097338"/>
          <p14:tracePt t="24002" x="4879975" y="4090988"/>
          <p14:tracePt t="24011" x="4832350" y="4090988"/>
          <p14:tracePt t="24017" x="4808538" y="4084638"/>
          <p14:tracePt t="24025" x="4791075" y="4084638"/>
          <p14:tracePt t="24031" x="4772025" y="4084638"/>
          <p14:tracePt t="24039" x="4754563" y="4084638"/>
          <p14:tracePt t="24046" x="4741863" y="4084638"/>
          <p14:tracePt t="24061" x="4730750" y="4084638"/>
          <p14:tracePt t="24068" x="4724400" y="4084638"/>
          <p14:tracePt t="24078" x="4718050" y="4084638"/>
          <p14:tracePt t="24096" x="4706938" y="4084638"/>
          <p14:tracePt t="24103" x="4700588" y="4084638"/>
          <p14:tracePt t="24153" x="4713288" y="4084638"/>
          <p14:tracePt t="24160" x="4737100" y="4090988"/>
          <p14:tracePt t="24167" x="4772025" y="4090988"/>
          <p14:tracePt t="24178" x="4862513" y="4097338"/>
          <p14:tracePt t="24182" x="4927600" y="4097338"/>
          <p14:tracePt t="24189" x="5029200" y="4108450"/>
          <p14:tracePt t="24196" x="5160963" y="4108450"/>
          <p14:tracePt t="24203" x="5299075" y="4108450"/>
          <p14:tracePt t="24211" x="5370513" y="4102100"/>
          <p14:tracePt t="24218" x="5472113" y="4097338"/>
          <p14:tracePt t="24225" x="5526088" y="4097338"/>
          <p14:tracePt t="24233" x="5614988" y="4078288"/>
          <p14:tracePt t="24242" x="5699125" y="4067175"/>
          <p14:tracePt t="24246" x="5753100" y="4060825"/>
          <p14:tracePt t="24254" x="5789613" y="4054475"/>
          <p14:tracePt t="24262" x="5837238" y="4043363"/>
          <p14:tracePt t="24267" x="5854700" y="4037013"/>
          <p14:tracePt t="24277" x="5867400" y="4037013"/>
          <p14:tracePt t="24282" x="5878513" y="4037013"/>
          <p14:tracePt t="24289" x="5884863" y="4037013"/>
          <p14:tracePt t="24325" x="5891213" y="4037013"/>
          <p14:tracePt t="24347" x="5895975" y="4037013"/>
          <p14:tracePt t="24413" x="5884863" y="4037013"/>
          <p14:tracePt t="24421" x="5867400" y="4037013"/>
          <p14:tracePt t="24426" x="5837238" y="4037013"/>
          <p14:tracePt t="24435" x="5765800" y="4043363"/>
          <p14:tracePt t="24444" x="5711825" y="4043363"/>
          <p14:tracePt t="24450" x="5621338" y="4049713"/>
          <p14:tracePt t="24456" x="5586413" y="4054475"/>
          <p14:tracePt t="24462" x="5537200" y="4067175"/>
          <p14:tracePt t="24468" x="5502275" y="4067175"/>
          <p14:tracePt t="24478" x="5454650" y="4073525"/>
          <p14:tracePt t="24484" x="5435600" y="4078288"/>
          <p14:tracePt t="24489" x="5411788" y="4084638"/>
          <p14:tracePt t="24497" x="5387975" y="4090988"/>
          <p14:tracePt t="24504" x="5364163" y="4090988"/>
          <p14:tracePt t="24511" x="5334000" y="4097338"/>
          <p14:tracePt t="24520" x="5316538" y="4097338"/>
          <p14:tracePt t="24526" x="5299075" y="4102100"/>
          <p14:tracePt t="24534" x="5286375" y="4102100"/>
          <p14:tracePt t="24543" x="5268913" y="4108450"/>
          <p14:tracePt t="24547" x="5262563" y="4108450"/>
          <p14:tracePt t="24555" x="5251450" y="4108450"/>
          <p14:tracePt t="24562" x="5245100" y="4108450"/>
          <p14:tracePt t="24569" x="5238750" y="4108450"/>
          <p14:tracePt t="24576" x="5232400" y="4108450"/>
          <p14:tracePt t="24584" x="5227638" y="4108450"/>
          <p14:tracePt t="24590" x="5221288" y="4108450"/>
          <p14:tracePt t="24597" x="5214938" y="4108450"/>
          <p14:tracePt t="24608" x="5202238" y="4108450"/>
          <p14:tracePt t="24619" x="5184775" y="4108450"/>
          <p14:tracePt t="24626" x="5178425" y="4108450"/>
          <p14:tracePt t="24634" x="5173663" y="4108450"/>
          <p14:tracePt t="24648" x="5160963" y="4108450"/>
          <p14:tracePt t="24654" x="5154613" y="4108450"/>
          <p14:tracePt t="24662" x="5149850" y="4108450"/>
          <p14:tracePt t="24669" x="5143500" y="4108450"/>
          <p14:tracePt t="24683" x="5130800" y="4108450"/>
          <p14:tracePt t="24692" x="5124450" y="4108450"/>
          <p14:tracePt t="24698" x="5119688" y="4108450"/>
          <p14:tracePt t="24712" x="5106988" y="4108450"/>
          <p14:tracePt t="24727" x="5100638" y="4108450"/>
          <p14:tracePt t="24734" x="5095875" y="4114800"/>
          <p14:tracePt t="24742" x="5089525" y="4114800"/>
          <p14:tracePt t="24748" x="5076825" y="4121150"/>
          <p14:tracePt t="24755" x="5059363" y="4121150"/>
          <p14:tracePt t="24762" x="5046663" y="4121150"/>
          <p14:tracePt t="24771" x="5029200" y="4127500"/>
          <p14:tracePt t="24777" x="5005388" y="4132263"/>
          <p14:tracePt t="24784" x="4994275" y="4138613"/>
          <p14:tracePt t="24792" x="4975225" y="4138613"/>
          <p14:tracePt t="24798" x="4951413" y="4151313"/>
          <p14:tracePt t="24807" x="4933950" y="4151313"/>
          <p14:tracePt t="24813" x="4927600" y="4156075"/>
          <p14:tracePt t="24819" x="4910138" y="4162425"/>
          <p14:tracePt t="24826" x="4886325" y="4168775"/>
          <p14:tracePt t="24833" x="4867275" y="4168775"/>
          <p14:tracePt t="24840" x="4867275" y="4175125"/>
          <p14:tracePt t="24850" x="4843463" y="4179888"/>
          <p14:tracePt t="24857" x="4832350" y="4186238"/>
          <p14:tracePt t="24863" x="4814888" y="4192588"/>
          <p14:tracePt t="24878" x="4802188" y="4198938"/>
          <p14:tracePt t="24884" x="4791075" y="4198938"/>
          <p14:tracePt t="24892" x="4784725" y="4205288"/>
          <p14:tracePt t="24908" x="4772025" y="4205288"/>
          <p14:tracePt t="24913" x="4765675" y="4205288"/>
          <p14:tracePt t="24921" x="4760913" y="4210050"/>
          <p14:tracePt t="24941" x="4754563" y="4210050"/>
          <p14:tracePt t="24946" x="4748213" y="4210050"/>
          <p14:tracePt t="24952" x="4741863" y="4210050"/>
          <p14:tracePt t="24956" x="4741863" y="4216400"/>
          <p14:tracePt t="24963" x="4737100" y="4216400"/>
          <p14:tracePt t="24984" x="4730750" y="4216400"/>
          <p14:tracePt t="25073" x="4730750" y="4222750"/>
          <p14:tracePt t="25085" x="4730750" y="4229100"/>
          <p14:tracePt t="25100" x="4737100" y="4229100"/>
          <p14:tracePt t="25107" x="4741863" y="4229100"/>
          <p14:tracePt t="25117" x="4754563" y="4229100"/>
          <p14:tracePt t="25130" x="4772025" y="4240213"/>
          <p14:tracePt t="25136" x="4778375" y="4240213"/>
          <p14:tracePt t="25141" x="4795838" y="4240213"/>
          <p14:tracePt t="25150" x="4814888" y="4252913"/>
          <p14:tracePt t="25156" x="4838700" y="4252913"/>
          <p14:tracePt t="25163" x="4856163" y="4257675"/>
          <p14:tracePt t="25170" x="4892675" y="4270375"/>
          <p14:tracePt t="25179" x="4903788" y="4276725"/>
          <p14:tracePt t="25186" x="4927600" y="4281488"/>
          <p14:tracePt t="25194" x="4945063" y="4281488"/>
          <p14:tracePt t="25207" x="4970463" y="4287838"/>
          <p14:tracePt t="25210" x="4999038" y="4294188"/>
          <p14:tracePt t="25214" x="5005388" y="4294188"/>
          <p14:tracePt t="25222" x="5018088" y="4300538"/>
          <p14:tracePt t="25229" x="5035550" y="4300538"/>
          <p14:tracePt t="25236" x="5046663" y="4306888"/>
          <p14:tracePt t="25242" x="5065713" y="4306888"/>
          <p14:tracePt t="25252" x="5095875" y="4311650"/>
          <p14:tracePt t="25258" x="5100638" y="4311650"/>
          <p14:tracePt t="25264" x="5113338" y="4311650"/>
          <p14:tracePt t="25273" x="5119688" y="4311650"/>
          <p14:tracePt t="25278" x="5130800" y="4318000"/>
          <p14:tracePt t="25294" x="5143500" y="4318000"/>
          <p14:tracePt t="25305" x="5149850" y="4318000"/>
          <p14:tracePt t="25308" x="5154613" y="4318000"/>
          <p14:tracePt t="25315" x="5160963" y="4318000"/>
          <p14:tracePt t="25329" x="5167313" y="4318000"/>
          <p14:tracePt t="25337" x="5173663" y="4318000"/>
          <p14:tracePt t="25344" x="5178425" y="4318000"/>
          <p14:tracePt t="25357" x="5184775" y="4318000"/>
          <p14:tracePt t="25408" x="5178425" y="4318000"/>
          <p14:tracePt t="25414" x="5173663" y="4324350"/>
          <p14:tracePt t="25422" x="5154613" y="4324350"/>
          <p14:tracePt t="25428" x="5149850" y="4324350"/>
          <p14:tracePt t="25437" x="5130800" y="4324350"/>
          <p14:tracePt t="25443" x="5100638" y="4324350"/>
          <p14:tracePt t="25451" x="5076825" y="4324350"/>
          <p14:tracePt t="25457" x="5035550" y="4324350"/>
          <p14:tracePt t="25470" x="5018088" y="4324350"/>
          <p14:tracePt t="25473" x="4999038" y="4324350"/>
          <p14:tracePt t="25479" x="4975225" y="4324350"/>
          <p14:tracePt t="25488" x="4964113" y="4324350"/>
          <p14:tracePt t="25494" x="4945063" y="4324350"/>
          <p14:tracePt t="25505" x="4933950" y="4324350"/>
          <p14:tracePt t="25509" x="4927600" y="4324350"/>
          <p14:tracePt t="25516" x="4921250" y="4324350"/>
          <p14:tracePt t="25524" x="4916488" y="4324350"/>
          <p14:tracePt t="25531" x="4910138" y="4324350"/>
          <p14:tracePt t="25537" x="4903788" y="4324350"/>
          <p14:tracePt t="25543" x="4897438" y="4324350"/>
          <p14:tracePt t="25552" x="4892675" y="4324350"/>
          <p14:tracePt t="25559" x="4886325" y="4324350"/>
          <p14:tracePt t="25570" x="4879975" y="4324350"/>
          <p14:tracePt t="25587" x="4873625" y="4324350"/>
          <p14:tracePt t="25595" x="4867275" y="4324350"/>
          <p14:tracePt t="25603" x="4867275" y="4330700"/>
          <p14:tracePt t="25615" x="4862513" y="4330700"/>
          <p14:tracePt t="25622" x="4856163" y="4335463"/>
          <p14:tracePt t="25633" x="4856163" y="4341813"/>
          <p14:tracePt t="25643" x="4849813" y="4341813"/>
          <p14:tracePt t="25651" x="4843463" y="4341813"/>
          <p14:tracePt t="25659" x="4832350" y="4348163"/>
          <p14:tracePt t="25670" x="4826000" y="4348163"/>
          <p14:tracePt t="25675" x="4826000" y="4354513"/>
          <p14:tracePt t="25688" x="4814888" y="4359275"/>
          <p14:tracePt t="25694" x="4808538" y="4365625"/>
          <p14:tracePt t="25703" x="4802188" y="4365625"/>
          <p14:tracePt t="25708" x="4802188" y="4371975"/>
          <p14:tracePt t="25717" x="4795838" y="4371975"/>
          <p14:tracePt t="25723" x="4791075" y="4378325"/>
          <p14:tracePt t="25731" x="4778375" y="4384675"/>
          <p14:tracePt t="25740" x="4772025" y="4389438"/>
          <p14:tracePt t="25745" x="4772025" y="4395788"/>
          <p14:tracePt t="25752" x="4765675" y="4395788"/>
          <p14:tracePt t="25758" x="4760913" y="4395788"/>
          <p14:tracePt t="25770" x="4754563" y="4395788"/>
          <p14:tracePt t="25774" x="4748213" y="4402138"/>
          <p14:tracePt t="25803" x="4741863" y="4408488"/>
          <p14:tracePt t="25817" x="4737100" y="4413250"/>
          <p14:tracePt t="25823" x="4737100" y="4419600"/>
          <p14:tracePt t="25835" x="4730750" y="4419600"/>
          <p14:tracePt t="25838" x="4730750" y="4425950"/>
          <p14:tracePt t="25845" x="4724400" y="4432300"/>
          <p14:tracePt t="25860" x="4724400" y="4437063"/>
          <p14:tracePt t="25869" x="4724400" y="4443413"/>
          <p14:tracePt t="25889" x="4718050" y="4449763"/>
          <p14:tracePt t="25895" x="4718050" y="4456113"/>
          <p14:tracePt t="25903" x="4718050" y="4462463"/>
          <p14:tracePt t="25916" x="4713288" y="4467225"/>
          <p14:tracePt t="25922" x="4706938" y="4467225"/>
          <p14:tracePt t="25933" x="4706938" y="4473575"/>
          <p14:tracePt t="25944" x="4700588" y="4479925"/>
          <p14:tracePt t="25967" x="4700588" y="4486275"/>
          <p14:tracePt t="25989" x="4700588" y="4491038"/>
          <p14:tracePt t="26083" x="4700588" y="4497388"/>
          <p14:tracePt t="26090" x="4706938" y="4497388"/>
          <p14:tracePt t="26101" x="4718050" y="4497388"/>
          <p14:tracePt t="26106" x="4737100" y="4503738"/>
          <p14:tracePt t="26111" x="4754563" y="4503738"/>
          <p14:tracePt t="26118" x="4765675" y="4510088"/>
          <p14:tracePt t="26126" x="4791075" y="4510088"/>
          <p14:tracePt t="26133" x="4802188" y="4510088"/>
          <p14:tracePt t="26138" x="4808538" y="4510088"/>
          <p14:tracePt t="26146" x="4819650" y="4510088"/>
          <p14:tracePt t="26154" x="4838700" y="4510088"/>
          <p14:tracePt t="26161" x="4849813" y="4510088"/>
          <p14:tracePt t="26168" x="4867275" y="4510088"/>
          <p14:tracePt t="26174" x="4873625" y="4510088"/>
          <p14:tracePt t="26182" x="4892675" y="4510088"/>
          <p14:tracePt t="26189" x="4897438" y="4510088"/>
          <p14:tracePt t="26199" x="4916488" y="4510088"/>
          <p14:tracePt t="26205" x="4921250" y="4510088"/>
          <p14:tracePt t="26211" x="4933950" y="4510088"/>
          <p14:tracePt t="26217" x="4945063" y="4510088"/>
          <p14:tracePt t="26224" x="4964113" y="4510088"/>
          <p14:tracePt t="26240" x="4970463" y="4510088"/>
          <p14:tracePt t="26246" x="4987925" y="4510088"/>
          <p14:tracePt t="26253" x="4994275" y="4510088"/>
          <p14:tracePt t="26261" x="4999038" y="4510088"/>
          <p14:tracePt t="26270" x="5005388" y="4510088"/>
          <p14:tracePt t="26276" x="5011738" y="4510088"/>
          <p14:tracePt t="26283" x="5018088" y="4510088"/>
          <p14:tracePt t="26289" x="5022850" y="4510088"/>
          <p14:tracePt t="26303" x="5029200" y="4510088"/>
          <p14:tracePt t="26311" x="5035550" y="4510088"/>
          <p14:tracePt t="26318" x="5041900" y="4510088"/>
          <p14:tracePt t="26347" x="5046663" y="4510088"/>
          <p14:tracePt t="26400" x="5041900" y="4510088"/>
          <p14:tracePt t="26405" x="5022850" y="4514850"/>
          <p14:tracePt t="26413" x="5005388" y="4521200"/>
          <p14:tracePt t="26420" x="4987925" y="4521200"/>
          <p14:tracePt t="26426" x="4970463" y="4527550"/>
          <p14:tracePt t="26436" x="4951413" y="4533900"/>
          <p14:tracePt t="26438" x="4927600" y="4538663"/>
          <p14:tracePt t="26445" x="4910138" y="4545013"/>
          <p14:tracePt t="26452" x="4879975" y="4551363"/>
          <p14:tracePt t="26462" x="4862513" y="4557713"/>
          <p14:tracePt t="26468" x="4856163" y="4564063"/>
          <p14:tracePt t="26476" x="4849813" y="4564063"/>
          <p14:tracePt t="26487" x="4832350" y="4568825"/>
          <p14:tracePt t="26493" x="4819650" y="4575175"/>
          <p14:tracePt t="26502" x="4802188" y="4581525"/>
          <p14:tracePt t="26508" x="4791075" y="4587875"/>
          <p14:tracePt t="26511" x="4778375" y="4587875"/>
          <p14:tracePt t="26519" x="4772025" y="4592638"/>
          <p14:tracePt t="26530" x="4760913" y="4592638"/>
          <p14:tracePt t="26537" x="4760913" y="4605338"/>
          <p14:tracePt t="26543" x="4754563" y="4611688"/>
          <p14:tracePt t="26547" x="4748213" y="4611688"/>
          <p14:tracePt t="26556" x="4737100" y="4611688"/>
          <p14:tracePt t="26566" x="4730750" y="4616450"/>
          <p14:tracePt t="26573" x="4730750" y="4622800"/>
          <p14:tracePt t="26579" x="4724400" y="4622800"/>
          <p14:tracePt t="26592" x="4718050" y="4629150"/>
          <p14:tracePt t="26601" x="4713288" y="4635500"/>
          <p14:tracePt t="26604" x="4706938" y="4635500"/>
          <p14:tracePt t="26611" x="4706938" y="4641850"/>
          <p14:tracePt t="26617" x="4700588" y="4641850"/>
          <p14:tracePt t="26627" x="4694238" y="4641850"/>
          <p14:tracePt t="26632" x="4687888" y="4646613"/>
          <p14:tracePt t="26647" x="4683125" y="4652963"/>
          <p14:tracePt t="26670" x="4676775" y="4659313"/>
          <p14:tracePt t="26699" x="4670425" y="4659313"/>
          <p14:tracePt t="26713" x="4664075" y="4659313"/>
          <p14:tracePt t="26785" x="4670425" y="4665663"/>
          <p14:tracePt t="26799" x="4683125" y="4665663"/>
          <p14:tracePt t="26807" x="4694238" y="4670425"/>
          <p14:tracePt t="26815" x="4706938" y="4676775"/>
          <p14:tracePt t="26821" x="4718050" y="4676775"/>
          <p14:tracePt t="26830" x="4737100" y="4676775"/>
          <p14:tracePt t="26836" x="4754563" y="4676775"/>
          <p14:tracePt t="26841" x="4765675" y="4683125"/>
          <p14:tracePt t="26851" x="4778375" y="4683125"/>
          <p14:tracePt t="26859" x="4791075" y="4689475"/>
          <p14:tracePt t="26867" x="4808538" y="4689475"/>
          <p14:tracePt t="26873" x="4819650" y="4694238"/>
          <p14:tracePt t="26877" x="4826000" y="4694238"/>
          <p14:tracePt t="26885" x="4838700" y="4694238"/>
          <p14:tracePt t="26892" x="4838700" y="4700588"/>
          <p14:tracePt t="26897" x="4856163" y="4700588"/>
          <p14:tracePt t="26904" x="4862513" y="4700588"/>
          <p14:tracePt t="26919" x="4867275" y="4700588"/>
          <p14:tracePt t="26927" x="4873625" y="4700588"/>
          <p14:tracePt t="26933" x="4886325" y="4700588"/>
          <p14:tracePt t="26952" x="4892675" y="4700588"/>
          <p14:tracePt t="26965" x="4897438" y="4700588"/>
          <p14:tracePt t="26986" x="4903788" y="4700588"/>
          <p14:tracePt t="26999" x="4910138" y="4700588"/>
          <p14:tracePt t="27079" x="4916488" y="4700588"/>
          <p14:tracePt t="27098" x="4921250" y="4700588"/>
          <p14:tracePt t="27110" x="0" y="0"/>
        </p14:tracePtLst>
        <p14:tracePtLst>
          <p14:tracePt t="28581" x="7177088" y="4706938"/>
          <p14:tracePt t="28762" x="7146925" y="4706938"/>
          <p14:tracePt t="28768" x="7116763" y="4706938"/>
          <p14:tracePt t="28777" x="7045325" y="4700588"/>
          <p14:tracePt t="28785" x="6991350" y="4700588"/>
          <p14:tracePt t="28792" x="6954838" y="4700588"/>
          <p14:tracePt t="28802" x="6931025" y="4700588"/>
          <p14:tracePt t="28808" x="6907213" y="4700588"/>
          <p14:tracePt t="28816" x="6883400" y="4700588"/>
          <p14:tracePt t="28823" x="6865938" y="4700588"/>
          <p14:tracePt t="28831" x="6853238" y="4700588"/>
          <p14:tracePt t="28839" x="6835775" y="4700588"/>
          <p14:tracePt t="28846" x="6823075" y="4700588"/>
          <p14:tracePt t="28854" x="6811963" y="4700588"/>
          <p14:tracePt t="28861" x="6799263" y="4700588"/>
          <p14:tracePt t="28872" x="6781800" y="4700588"/>
          <p14:tracePt t="28878" x="6775450" y="4700588"/>
          <p14:tracePt t="28885" x="6757988" y="4700588"/>
          <p14:tracePt t="28893" x="6740525" y="4700588"/>
          <p14:tracePt t="28901" x="6727825" y="4700588"/>
          <p14:tracePt t="28920" x="6697663" y="4700588"/>
          <p14:tracePt t="28924" x="6680200" y="4700588"/>
          <p14:tracePt t="28935" x="6662738" y="4700588"/>
          <p14:tracePt t="28940" x="6650038" y="4700588"/>
          <p14:tracePt t="28950" x="6632575" y="4700588"/>
          <p14:tracePt t="28956" x="6626225" y="4700588"/>
          <p14:tracePt t="28965" x="6613525" y="4700588"/>
          <p14:tracePt t="28970" x="6596063" y="4706938"/>
          <p14:tracePt t="28981" x="6584950" y="4713288"/>
          <p14:tracePt t="28985" x="6578600" y="4713288"/>
          <p14:tracePt t="28993" x="6565900" y="4713288"/>
          <p14:tracePt t="29002" x="6554788" y="4719638"/>
          <p14:tracePt t="29017" x="6548438" y="4724400"/>
          <p14:tracePt t="29024" x="6537325" y="4724400"/>
          <p14:tracePt t="29033" x="6537325" y="4730750"/>
          <p14:tracePt t="29040" x="6530975" y="4730750"/>
          <p14:tracePt t="29048" x="6524625" y="4737100"/>
          <p14:tracePt t="29064" x="6524625" y="4743450"/>
          <p14:tracePt t="29071" x="6518275" y="4743450"/>
          <p14:tracePt t="29079" x="6518275" y="4754563"/>
          <p14:tracePt t="29086" x="6511925" y="4767263"/>
          <p14:tracePt t="29094" x="6511925" y="4784725"/>
          <p14:tracePt t="29102" x="6511925" y="4795838"/>
          <p14:tracePt t="29116" x="6511925" y="4814888"/>
          <p14:tracePt t="29123" x="6518275" y="4832350"/>
          <p14:tracePt t="29131" x="6524625" y="4856163"/>
          <p14:tracePt t="29137" x="6524625" y="4873625"/>
          <p14:tracePt t="29145" x="6537325" y="4892675"/>
          <p14:tracePt t="29152" x="6548438" y="4903788"/>
          <p14:tracePt t="29159" x="6565900" y="4927600"/>
          <p14:tracePt t="29167" x="6589713" y="4946650"/>
          <p14:tracePt t="29175" x="6608763" y="4964113"/>
          <p14:tracePt t="29180" x="6643688" y="4987925"/>
          <p14:tracePt t="29187" x="6673850" y="5011738"/>
          <p14:tracePt t="29195" x="6710363" y="5018088"/>
          <p14:tracePt t="29203" x="6740525" y="5029200"/>
          <p14:tracePt t="29210" x="6764338" y="5035550"/>
          <p14:tracePt t="29216" x="6794500" y="5041900"/>
          <p14:tracePt t="29225" x="6811963" y="5048250"/>
          <p14:tracePt t="29231" x="6835775" y="5053013"/>
          <p14:tracePt t="29239" x="6853238" y="5053013"/>
          <p14:tracePt t="29246" x="6865938" y="5059363"/>
          <p14:tracePt t="29252" x="6883400" y="5059363"/>
          <p14:tracePt t="29259" x="6896100" y="5059363"/>
          <p14:tracePt t="29267" x="6900863" y="5059363"/>
          <p14:tracePt t="29276" x="6931025" y="5059363"/>
          <p14:tracePt t="29288" x="6954838" y="5059363"/>
          <p14:tracePt t="29295" x="6967538" y="5059363"/>
          <p14:tracePt t="29302" x="6978650" y="5059363"/>
          <p14:tracePt t="29311" x="6997700" y="5053013"/>
          <p14:tracePt t="29317" x="7021513" y="5053013"/>
          <p14:tracePt t="29324" x="7032625" y="5048250"/>
          <p14:tracePt t="29332" x="7045325" y="5035550"/>
          <p14:tracePt t="29338" x="7062788" y="5029200"/>
          <p14:tracePt t="29346" x="7080250" y="5011738"/>
          <p14:tracePt t="29352" x="7092950" y="5000625"/>
          <p14:tracePt t="29360" x="7110413" y="4981575"/>
          <p14:tracePt t="29366" x="7123113" y="4970463"/>
          <p14:tracePt t="29377" x="7146925" y="4951413"/>
          <p14:tracePt t="29379" x="7146925" y="4946650"/>
          <p14:tracePt t="29389" x="7153275" y="4933950"/>
          <p14:tracePt t="29395" x="7164388" y="4927600"/>
          <p14:tracePt t="29402" x="7164388" y="4922838"/>
          <p14:tracePt t="29410" x="7170738" y="4903788"/>
          <p14:tracePt t="29417" x="7170738" y="4892675"/>
          <p14:tracePt t="29424" x="7170738" y="4886325"/>
          <p14:tracePt t="29431" x="7170738" y="4873625"/>
          <p14:tracePt t="29443" x="7170738" y="4862513"/>
          <p14:tracePt t="29444" x="7170738" y="4845050"/>
          <p14:tracePt t="29452" x="7164388" y="4826000"/>
          <p14:tracePt t="29459" x="7153275" y="4795838"/>
          <p14:tracePt t="29465" x="7140575" y="4772025"/>
          <p14:tracePt t="29474" x="7116763" y="4748213"/>
          <p14:tracePt t="29482" x="7086600" y="4713288"/>
          <p14:tracePt t="29488" x="7075488" y="4700588"/>
          <p14:tracePt t="29496" x="7045325" y="4676775"/>
          <p14:tracePt t="29504" x="7026275" y="4659313"/>
          <p14:tracePt t="29510" x="7008813" y="4646613"/>
          <p14:tracePt t="29517" x="6991350" y="4635500"/>
          <p14:tracePt t="29525" x="6961188" y="4622800"/>
          <p14:tracePt t="29533" x="6937375" y="4605338"/>
          <p14:tracePt t="29543" x="6919913" y="4592638"/>
          <p14:tracePt t="29545" x="6889750" y="4581525"/>
          <p14:tracePt t="29553" x="6877050" y="4581525"/>
          <p14:tracePt t="29560" x="6853238" y="4568825"/>
          <p14:tracePt t="29568" x="6835775" y="4568825"/>
          <p14:tracePt t="29577" x="6823075" y="4557713"/>
          <p14:tracePt t="29582" x="6805613" y="4557713"/>
          <p14:tracePt t="29589" x="6794500" y="4551363"/>
          <p14:tracePt t="29596" x="6781800" y="4551363"/>
          <p14:tracePt t="29603" x="6757988" y="4551363"/>
          <p14:tracePt t="29610" x="6745288" y="4551363"/>
          <p14:tracePt t="29617" x="6727825" y="4551363"/>
          <p14:tracePt t="29625" x="6710363" y="4551363"/>
          <p14:tracePt t="29634" x="6691313" y="4557713"/>
          <p14:tracePt t="29641" x="6673850" y="4568825"/>
          <p14:tracePt t="29645" x="6643688" y="4581525"/>
          <p14:tracePt t="29653" x="6619875" y="4605338"/>
          <p14:tracePt t="29661" x="6596063" y="4616450"/>
          <p14:tracePt t="29667" x="6561138" y="4646613"/>
          <p14:tracePt t="29674" x="6542088" y="4659313"/>
          <p14:tracePt t="29682" x="6524625" y="4683125"/>
          <p14:tracePt t="29689" x="6511925" y="4706938"/>
          <p14:tracePt t="29696" x="6488113" y="4713288"/>
          <p14:tracePt t="29704" x="6477000" y="4730750"/>
          <p14:tracePt t="29710" x="6464300" y="4748213"/>
          <p14:tracePt t="29720" x="6453188" y="4760913"/>
          <p14:tracePt t="29726" x="6446838" y="4778375"/>
          <p14:tracePt t="29734" x="6440488" y="4795838"/>
          <p14:tracePt t="29742" x="6434138" y="4814888"/>
          <p14:tracePt t="29747" x="6429375" y="4832350"/>
          <p14:tracePt t="29753" x="6423025" y="4868863"/>
          <p14:tracePt t="29768" x="6423025" y="4927600"/>
          <p14:tracePt t="29776" x="6423025" y="4951413"/>
          <p14:tracePt t="29784" x="6429375" y="4976813"/>
          <p14:tracePt t="29789" x="6434138" y="4987925"/>
          <p14:tracePt t="29796" x="6459538" y="5018088"/>
          <p14:tracePt t="29804" x="6470650" y="5048250"/>
          <p14:tracePt t="29810" x="6500813" y="5059363"/>
          <p14:tracePt t="29818" x="6524625" y="5083175"/>
          <p14:tracePt t="29827" x="6572250" y="5095875"/>
          <p14:tracePt t="29833" x="6613525" y="5113338"/>
          <p14:tracePt t="29842" x="6662738" y="5119688"/>
          <p14:tracePt t="29847" x="6710363" y="5126038"/>
          <p14:tracePt t="29854" x="6764338" y="5137150"/>
          <p14:tracePt t="29861" x="6811963" y="5137150"/>
          <p14:tracePt t="29872" x="6846888" y="5137150"/>
          <p14:tracePt t="29875" x="6870700" y="5137150"/>
          <p14:tracePt t="29885" x="6907213" y="5126038"/>
          <p14:tracePt t="29891" x="6919913" y="5126038"/>
          <p14:tracePt t="29897" x="6937375" y="5119688"/>
          <p14:tracePt t="29907" x="6948488" y="5113338"/>
          <p14:tracePt t="29910" x="6954838" y="5113338"/>
          <p14:tracePt t="29918" x="6967538" y="5106988"/>
          <p14:tracePt t="29926" x="6973888" y="5106988"/>
          <p14:tracePt t="29933" x="6985000" y="5106988"/>
          <p14:tracePt t="29942" x="6985000" y="5102225"/>
          <p14:tracePt t="29947" x="6991350" y="5095875"/>
          <p14:tracePt t="29955" x="6991350" y="5089525"/>
          <p14:tracePt t="29962" x="7002463" y="5083175"/>
          <p14:tracePt t="29971" x="7008813" y="5072063"/>
          <p14:tracePt t="29976" x="7026275" y="5053013"/>
          <p14:tracePt t="29985" x="7032625" y="5035550"/>
          <p14:tracePt t="29990" x="7038975" y="5018088"/>
          <p14:tracePt t="29998" x="7045325" y="5005388"/>
          <p14:tracePt t="30007" x="7050088" y="4981575"/>
          <p14:tracePt t="30010" x="7056438" y="4970463"/>
          <p14:tracePt t="30018" x="7062788" y="4957763"/>
          <p14:tracePt t="30026" x="7062788" y="4946650"/>
          <p14:tracePt t="30033" x="7062788" y="4933950"/>
          <p14:tracePt t="30041" x="7062788" y="4916488"/>
          <p14:tracePt t="30049" x="7062788" y="4910138"/>
          <p14:tracePt t="30055" x="7062788" y="4899025"/>
          <p14:tracePt t="30063" x="7062788" y="4886325"/>
          <p14:tracePt t="30069" x="7056438" y="4868863"/>
          <p14:tracePt t="30076" x="7056438" y="4862513"/>
          <p14:tracePt t="30083" x="7045325" y="4849813"/>
          <p14:tracePt t="30091" x="7045325" y="4838700"/>
          <p14:tracePt t="30098" x="7032625" y="4821238"/>
          <p14:tracePt t="30107" x="7026275" y="4814888"/>
          <p14:tracePt t="30111" x="7021513" y="4802188"/>
          <p14:tracePt t="30119" x="7008813" y="4791075"/>
          <p14:tracePt t="30127" x="6997700" y="4778375"/>
          <p14:tracePt t="30134" x="6985000" y="4778375"/>
          <p14:tracePt t="30141" x="6967538" y="4767263"/>
          <p14:tracePt t="30149" x="6954838" y="4754563"/>
          <p14:tracePt t="30167" x="6913563" y="4743450"/>
          <p14:tracePt t="30174" x="6900863" y="4737100"/>
          <p14:tracePt t="30177" x="6883400" y="4730750"/>
          <p14:tracePt t="30183" x="6865938" y="4724400"/>
          <p14:tracePt t="30191" x="6853238" y="4719638"/>
          <p14:tracePt t="30198" x="6835775" y="4713288"/>
          <p14:tracePt t="30207" x="6818313" y="4706938"/>
          <p14:tracePt t="30212" x="6799263" y="4700588"/>
          <p14:tracePt t="30220" x="6781800" y="4700588"/>
          <p14:tracePt t="30229" x="6769100" y="4700588"/>
          <p14:tracePt t="30233" x="6751638" y="4700588"/>
          <p14:tracePt t="30241" x="6734175" y="4700588"/>
          <p14:tracePt t="30250" x="6710363" y="4700588"/>
          <p14:tracePt t="30255" x="6691313" y="4700588"/>
          <p14:tracePt t="30262" x="6673850" y="4713288"/>
          <p14:tracePt t="30275" x="6656388" y="4719638"/>
          <p14:tracePt t="30278" x="6638925" y="4724400"/>
          <p14:tracePt t="30284" x="6619875" y="4743450"/>
          <p14:tracePt t="30291" x="6602413" y="4760913"/>
          <p14:tracePt t="30298" x="6589713" y="4767263"/>
          <p14:tracePt t="30307" x="6565900" y="4784725"/>
          <p14:tracePt t="30313" x="6554788" y="4814888"/>
          <p14:tracePt t="30320" x="6542088" y="4832350"/>
          <p14:tracePt t="30328" x="6530975" y="4849813"/>
          <p14:tracePt t="30339" x="6530975" y="4868863"/>
          <p14:tracePt t="30343" x="6524625" y="4886325"/>
          <p14:tracePt t="30349" x="6511925" y="4903788"/>
          <p14:tracePt t="30355" x="6511925" y="4922838"/>
          <p14:tracePt t="30363" x="6511925" y="4940300"/>
          <p14:tracePt t="30371" x="6507163" y="4951413"/>
          <p14:tracePt t="30377" x="6507163" y="4970463"/>
          <p14:tracePt t="30385" x="6507163" y="4976813"/>
          <p14:tracePt t="30392" x="6511925" y="4994275"/>
          <p14:tracePt t="30403" x="6511925" y="5000625"/>
          <p14:tracePt t="30407" x="6524625" y="5018088"/>
          <p14:tracePt t="30413" x="6554788" y="5029200"/>
          <p14:tracePt t="30420" x="6578600" y="5048250"/>
          <p14:tracePt t="30428" x="6613525" y="5048250"/>
          <p14:tracePt t="30439" x="6673850" y="5059363"/>
          <p14:tracePt t="30442" x="6751638" y="5059363"/>
          <p14:tracePt t="30450" x="6788150" y="5059363"/>
          <p14:tracePt t="30456" x="6835775" y="5053013"/>
          <p14:tracePt t="30463" x="6883400" y="5041900"/>
          <p14:tracePt t="30470" x="6900863" y="5035550"/>
          <p14:tracePt t="30477" x="6924675" y="5024438"/>
          <p14:tracePt t="30486" x="6937375" y="5024438"/>
          <p14:tracePt t="30493" x="6954838" y="5011738"/>
          <p14:tracePt t="30503" x="6967538" y="5005388"/>
          <p14:tracePt t="30505" x="6973888" y="5000625"/>
          <p14:tracePt t="30513" x="6985000" y="4994275"/>
          <p14:tracePt t="30528" x="6997700" y="4987925"/>
          <p14:tracePt t="30539" x="7002463" y="4981575"/>
          <p14:tracePt t="30543" x="7008813" y="4976813"/>
          <p14:tracePt t="30550" x="7015163" y="4964113"/>
          <p14:tracePt t="30557" x="7021513" y="4964113"/>
          <p14:tracePt t="30563" x="7038975" y="4946650"/>
          <p14:tracePt t="30573" x="7050088" y="4916488"/>
          <p14:tracePt t="30578" x="7056438" y="4899025"/>
          <p14:tracePt t="30586" x="7075488" y="4862513"/>
          <p14:tracePt t="30592" x="7086600" y="4845050"/>
          <p14:tracePt t="30602" x="7092950" y="4821238"/>
          <p14:tracePt t="30606" x="7099300" y="4791075"/>
          <p14:tracePt t="30614" x="7104063" y="4767263"/>
          <p14:tracePt t="30621" x="7116763" y="4737100"/>
          <p14:tracePt t="30629" x="7116763" y="4713288"/>
          <p14:tracePt t="30636" x="7116763" y="4694238"/>
          <p14:tracePt t="30642" x="7127875" y="4670425"/>
          <p14:tracePt t="30650" x="7127875" y="4652963"/>
          <p14:tracePt t="30656" x="7127875" y="4629150"/>
          <p14:tracePt t="30671" x="0" y="0"/>
        </p14:tracePtLst>
      </p14:laserTraceLst>
    </p:ext>
  </p:extLst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391</Words>
  <Application>Microsoft Office PowerPoint</Application>
  <PresentationFormat>On-screen Show (16:9)</PresentationFormat>
  <Paragraphs>79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-apple-system</vt:lpstr>
      <vt:lpstr>Arial</vt:lpstr>
      <vt:lpstr>Hanken Grotesk</vt:lpstr>
      <vt:lpstr>Lato</vt:lpstr>
      <vt:lpstr>Figtree Black</vt:lpstr>
      <vt:lpstr>Elegant Black &amp; White Thesis Defense by Slidesgo</vt:lpstr>
      <vt:lpstr>MENTORNESS Credit Card Prediction</vt:lpstr>
      <vt:lpstr>Table of contents</vt:lpstr>
      <vt:lpstr>Problem Statement</vt:lpstr>
      <vt:lpstr>Introduction</vt:lpstr>
      <vt:lpstr>Exploratory Data Analysis</vt:lpstr>
      <vt:lpstr>174,000</vt:lpstr>
      <vt:lpstr>Feature  Engineering</vt:lpstr>
      <vt:lpstr>PowerPoint Presentation</vt:lpstr>
      <vt:lpstr>Correlation Analysis</vt:lpstr>
      <vt:lpstr>Correlation Plot</vt:lpstr>
      <vt:lpstr>Model Deployment</vt:lpstr>
      <vt:lpstr>Logistic Regression</vt:lpstr>
      <vt:lpstr>Decision Tree</vt:lpstr>
      <vt:lpstr>Random Forest</vt:lpstr>
      <vt:lpstr>Gradient Boosting Classifier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Black and White Thesis Defense</dc:title>
  <dc:creator>Ishaan Makkar</dc:creator>
  <cp:lastModifiedBy>Paarth Makkar</cp:lastModifiedBy>
  <cp:revision>6</cp:revision>
  <dcterms:modified xsi:type="dcterms:W3CDTF">2024-07-08T17:08:27Z</dcterms:modified>
</cp:coreProperties>
</file>